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65" autoAdjust="0"/>
    <p:restoredTop sz="94660"/>
  </p:normalViewPr>
  <p:slideViewPr>
    <p:cSldViewPr snapToGrid="0">
      <p:cViewPr varScale="1">
        <p:scale>
          <a:sx n="99" d="100"/>
          <a:sy n="99" d="100"/>
        </p:scale>
        <p:origin x="48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55E1BA-F383-49C4-AAF2-520BF95A0F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00EED3-CD71-45EF-A871-2D7009C9D1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B070FB-BBAA-49FD-A2EF-5D4A1CC43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A3E6-5124-4F64-9EB6-AAE27093064B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18DA02-58A5-4CD7-BAD6-4BD2219D2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D70160-AD09-4C7B-97F6-BBE7F569E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8E74-888F-4489-8A26-65E6E81C76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90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0D1C05-9557-41DB-9CDB-316007BE4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2B5C1B7-868D-4D13-A8AE-BB93B9D20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679BC0-916A-4EA1-84E4-40FA7E9DF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A3E6-5124-4F64-9EB6-AAE27093064B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33C59C-0B41-43B4-A03A-F85925EC4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61F4A8-74CE-4222-AD2F-A52ACE1D1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8E74-888F-4489-8A26-65E6E81C76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0775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78FB6E0-748F-43B6-AFA5-EAA8F7CE49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2E2A869-D040-4E03-8F67-64A35B394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A0D375-3C4E-4753-A2DC-F465CA5E9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A3E6-5124-4F64-9EB6-AAE27093064B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162F4F-C7B6-4928-8F2E-10525AE31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FA420B-97AE-45A5-BC23-52F875B47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8E74-888F-4489-8A26-65E6E81C76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472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EF34DF-B209-4906-A875-41C72AFF1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4D4DA1-3BD9-4F63-BECB-3F584A642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DBE7C9-B95D-4F2D-9B33-BEF425DAC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A3E6-5124-4F64-9EB6-AAE27093064B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CC804D-DE3D-4417-A762-02DBDBB7B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4440CD-F696-44A7-937C-19C0A0C90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8E74-888F-4489-8A26-65E6E81C76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97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0A9B7A-F3A8-434E-858B-092530DB7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21DEE3-87B5-4B9D-B4C7-143166F0E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4111C7-623C-4586-898F-B64E862F1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A3E6-5124-4F64-9EB6-AAE27093064B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8A5DDE-F438-4FD6-B82D-10114D8D3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15900E-6935-454D-8663-85EDBE955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8E74-888F-4489-8A26-65E6E81C76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39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1BB837-D123-48EF-AC3E-1C9E1B27A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0322EB-103B-4B29-9BFB-03844975D5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91DA05-0882-4C57-AFA6-A18F1E6B3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0C0FD96-1A21-4717-BA95-33A23A1B4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A3E6-5124-4F64-9EB6-AAE27093064B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0E29F84-7453-412C-BD41-9AF61381C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D2684F-86E0-4CCD-A312-E8EA37A47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8E74-888F-4489-8A26-65E6E81C76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59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55AF6A-4135-40A8-80DE-C6D5096EE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6F8D53-3AFD-41A5-89E9-71D447E0C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E92FA99-0CB7-4F9D-837E-0672E43CC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887CF0B-74F7-4BE0-9CF3-3CCACBE2F4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2FAEE5D-CE6C-4F7B-A93C-4EA1375DF5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20CA3CD-6F2B-4376-8890-597B58764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A3E6-5124-4F64-9EB6-AAE27093064B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9389DD3-47C1-4A92-9644-85A3A6B1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F85E68D-F9DA-4185-8E47-A65FB042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8E74-888F-4489-8A26-65E6E81C76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063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5D6839-7DD2-4E35-B78A-5AAC4E5F8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C49F248-C202-42E4-A6F0-4C4972182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A3E6-5124-4F64-9EB6-AAE27093064B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930D454-6C0A-4B0D-BCA4-0D6ACE157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C3F3E57-1EAB-40FB-B956-FC0FE2662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8E74-888F-4489-8A26-65E6E81C76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025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2EE8ED8-CF26-4C30-914E-5615C3183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A3E6-5124-4F64-9EB6-AAE27093064B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D9368F1-DB13-4851-951D-026ED12C6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646A3D4-1A39-4C83-AB82-97115C35F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8E74-888F-4489-8A26-65E6E81C76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45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2C8DEC-FA61-4D1D-87D3-44CFE065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63D580-DA9C-441B-A7FC-EA23E867B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64085FC-F78D-49CD-A663-B7031D578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176054-6448-4B13-9508-C957F6D6E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A3E6-5124-4F64-9EB6-AAE27093064B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392E3CB-80E7-4F59-A687-6AB699696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F42B825-7C5F-44F7-87B2-B6F5C2648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8E74-888F-4489-8A26-65E6E81C76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22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532688-4FE5-4CD6-8667-FF58E6EE5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1D2A686-6320-4E83-8095-4B35002AA5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714087A-3E5B-40E5-AE39-24EA87AE9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2412AA-DC20-471E-8837-3044FA929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A3E6-5124-4F64-9EB6-AAE27093064B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5B13682-6AA1-4883-8C26-4F382609D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C4FA10-740E-4CEA-B8FC-70CF37E39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8E74-888F-4489-8A26-65E6E81C76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735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B9B5A13-EEB6-4B4A-AC85-2B7B4E776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05C205-0484-45E4-9F92-57A5E9AAB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0FA3A7-A502-4283-9E6D-E59CD3F8B2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9A3E6-5124-4F64-9EB6-AAE27093064B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E648DE-B679-4412-881A-D1076AD724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5A479B-36FB-4C59-84DF-761935B52A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08E74-888F-4489-8A26-65E6E81C76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88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hyperlink" Target="https://www.geoportail.gouv.fr/" TargetMode="External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jpg"/><Relationship Id="rId33" Type="http://schemas.openxmlformats.org/officeDocument/2006/relationships/image" Target="../media/image31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8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56.png"/><Relationship Id="rId21" Type="http://schemas.openxmlformats.org/officeDocument/2006/relationships/image" Target="../media/image51.png"/><Relationship Id="rId34" Type="http://schemas.openxmlformats.org/officeDocument/2006/relationships/image" Target="../media/image64.png"/><Relationship Id="rId42" Type="http://schemas.openxmlformats.org/officeDocument/2006/relationships/image" Target="../media/image72.png"/><Relationship Id="rId47" Type="http://schemas.openxmlformats.org/officeDocument/2006/relationships/image" Target="../media/image77.png"/><Relationship Id="rId50" Type="http://schemas.openxmlformats.org/officeDocument/2006/relationships/image" Target="../media/image80.png"/><Relationship Id="rId55" Type="http://schemas.openxmlformats.org/officeDocument/2006/relationships/image" Target="../media/image85.png"/><Relationship Id="rId63" Type="http://schemas.openxmlformats.org/officeDocument/2006/relationships/image" Target="../media/image93.png"/><Relationship Id="rId68" Type="http://schemas.openxmlformats.org/officeDocument/2006/relationships/image" Target="../media/image98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6" Type="http://schemas.openxmlformats.org/officeDocument/2006/relationships/image" Target="../media/image46.png"/><Relationship Id="rId29" Type="http://schemas.openxmlformats.org/officeDocument/2006/relationships/image" Target="../media/image59.png"/><Relationship Id="rId11" Type="http://schemas.openxmlformats.org/officeDocument/2006/relationships/image" Target="../media/image42.png"/><Relationship Id="rId24" Type="http://schemas.openxmlformats.org/officeDocument/2006/relationships/image" Target="../media/image54.png"/><Relationship Id="rId32" Type="http://schemas.openxmlformats.org/officeDocument/2006/relationships/image" Target="../media/image62.png"/><Relationship Id="rId37" Type="http://schemas.openxmlformats.org/officeDocument/2006/relationships/image" Target="../media/image67.png"/><Relationship Id="rId40" Type="http://schemas.openxmlformats.org/officeDocument/2006/relationships/image" Target="../media/image70.png"/><Relationship Id="rId45" Type="http://schemas.openxmlformats.org/officeDocument/2006/relationships/image" Target="../media/image75.png"/><Relationship Id="rId53" Type="http://schemas.openxmlformats.org/officeDocument/2006/relationships/image" Target="../media/image83.png"/><Relationship Id="rId58" Type="http://schemas.openxmlformats.org/officeDocument/2006/relationships/image" Target="../media/image88.png"/><Relationship Id="rId66" Type="http://schemas.openxmlformats.org/officeDocument/2006/relationships/image" Target="../media/image96.png"/><Relationship Id="rId5" Type="http://schemas.openxmlformats.org/officeDocument/2006/relationships/image" Target="../media/image36.png"/><Relationship Id="rId61" Type="http://schemas.openxmlformats.org/officeDocument/2006/relationships/image" Target="../media/image91.png"/><Relationship Id="rId19" Type="http://schemas.openxmlformats.org/officeDocument/2006/relationships/image" Target="../media/image49.png"/><Relationship Id="rId14" Type="http://schemas.openxmlformats.org/officeDocument/2006/relationships/image" Target="../media/image45.png"/><Relationship Id="rId22" Type="http://schemas.openxmlformats.org/officeDocument/2006/relationships/image" Target="../media/image52.png"/><Relationship Id="rId27" Type="http://schemas.openxmlformats.org/officeDocument/2006/relationships/image" Target="../media/image57.png"/><Relationship Id="rId30" Type="http://schemas.openxmlformats.org/officeDocument/2006/relationships/image" Target="../media/image60.png"/><Relationship Id="rId35" Type="http://schemas.openxmlformats.org/officeDocument/2006/relationships/image" Target="../media/image65.png"/><Relationship Id="rId43" Type="http://schemas.openxmlformats.org/officeDocument/2006/relationships/image" Target="../media/image73.png"/><Relationship Id="rId48" Type="http://schemas.openxmlformats.org/officeDocument/2006/relationships/image" Target="../media/image78.png"/><Relationship Id="rId56" Type="http://schemas.openxmlformats.org/officeDocument/2006/relationships/image" Target="../media/image86.png"/><Relationship Id="rId64" Type="http://schemas.openxmlformats.org/officeDocument/2006/relationships/image" Target="../media/image94.png"/><Relationship Id="rId8" Type="http://schemas.openxmlformats.org/officeDocument/2006/relationships/image" Target="../media/image39.png"/><Relationship Id="rId51" Type="http://schemas.openxmlformats.org/officeDocument/2006/relationships/image" Target="../media/image81.png"/><Relationship Id="rId3" Type="http://schemas.openxmlformats.org/officeDocument/2006/relationships/image" Target="../media/image34.png"/><Relationship Id="rId12" Type="http://schemas.openxmlformats.org/officeDocument/2006/relationships/image" Target="../media/image43.png"/><Relationship Id="rId17" Type="http://schemas.openxmlformats.org/officeDocument/2006/relationships/image" Target="../media/image47.png"/><Relationship Id="rId25" Type="http://schemas.openxmlformats.org/officeDocument/2006/relationships/image" Target="../media/image55.png"/><Relationship Id="rId33" Type="http://schemas.openxmlformats.org/officeDocument/2006/relationships/image" Target="../media/image63.png"/><Relationship Id="rId38" Type="http://schemas.openxmlformats.org/officeDocument/2006/relationships/image" Target="../media/image68.png"/><Relationship Id="rId46" Type="http://schemas.openxmlformats.org/officeDocument/2006/relationships/image" Target="../media/image76.png"/><Relationship Id="rId59" Type="http://schemas.openxmlformats.org/officeDocument/2006/relationships/image" Target="../media/image89.png"/><Relationship Id="rId67" Type="http://schemas.openxmlformats.org/officeDocument/2006/relationships/image" Target="../media/image97.png"/><Relationship Id="rId20" Type="http://schemas.openxmlformats.org/officeDocument/2006/relationships/image" Target="../media/image50.png"/><Relationship Id="rId41" Type="http://schemas.openxmlformats.org/officeDocument/2006/relationships/image" Target="../media/image71.png"/><Relationship Id="rId54" Type="http://schemas.openxmlformats.org/officeDocument/2006/relationships/image" Target="../media/image84.png"/><Relationship Id="rId62" Type="http://schemas.openxmlformats.org/officeDocument/2006/relationships/image" Target="../media/image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5" Type="http://schemas.openxmlformats.org/officeDocument/2006/relationships/image" Target="../media/image31.png"/><Relationship Id="rId23" Type="http://schemas.openxmlformats.org/officeDocument/2006/relationships/image" Target="../media/image53.png"/><Relationship Id="rId28" Type="http://schemas.openxmlformats.org/officeDocument/2006/relationships/image" Target="../media/image58.png"/><Relationship Id="rId36" Type="http://schemas.openxmlformats.org/officeDocument/2006/relationships/image" Target="../media/image66.png"/><Relationship Id="rId49" Type="http://schemas.openxmlformats.org/officeDocument/2006/relationships/image" Target="../media/image79.png"/><Relationship Id="rId57" Type="http://schemas.openxmlformats.org/officeDocument/2006/relationships/image" Target="../media/image87.png"/><Relationship Id="rId10" Type="http://schemas.openxmlformats.org/officeDocument/2006/relationships/image" Target="../media/image41.png"/><Relationship Id="rId31" Type="http://schemas.openxmlformats.org/officeDocument/2006/relationships/image" Target="../media/image61.png"/><Relationship Id="rId44" Type="http://schemas.openxmlformats.org/officeDocument/2006/relationships/image" Target="../media/image74.png"/><Relationship Id="rId52" Type="http://schemas.openxmlformats.org/officeDocument/2006/relationships/image" Target="../media/image82.png"/><Relationship Id="rId60" Type="http://schemas.openxmlformats.org/officeDocument/2006/relationships/image" Target="../media/image90.png"/><Relationship Id="rId65" Type="http://schemas.openxmlformats.org/officeDocument/2006/relationships/image" Target="../media/image95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3" Type="http://schemas.openxmlformats.org/officeDocument/2006/relationships/image" Target="../media/image44.png"/><Relationship Id="rId18" Type="http://schemas.openxmlformats.org/officeDocument/2006/relationships/image" Target="../media/image48.png"/><Relationship Id="rId39" Type="http://schemas.openxmlformats.org/officeDocument/2006/relationships/image" Target="../media/image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ZoneTexte 38">
            <a:extLst>
              <a:ext uri="{FF2B5EF4-FFF2-40B4-BE49-F238E27FC236}">
                <a16:creationId xmlns:a16="http://schemas.microsoft.com/office/drawing/2014/main" id="{C0E2A58E-970D-4995-A91C-4A43CA6EAE96}"/>
              </a:ext>
            </a:extLst>
          </p:cNvPr>
          <p:cNvSpPr txBox="1"/>
          <p:nvPr/>
        </p:nvSpPr>
        <p:spPr>
          <a:xfrm>
            <a:off x="10983475" y="6628056"/>
            <a:ext cx="1206026" cy="209288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760" dirty="0">
                <a:latin typeface="Arial Narrow" panose="020B0606020202030204" pitchFamily="34" charset="0"/>
              </a:rPr>
              <a:t>manifestations@sdis49.fr </a:t>
            </a:r>
          </a:p>
        </p:txBody>
      </p:sp>
      <p:sp>
        <p:nvSpPr>
          <p:cNvPr id="53" name="AutoShape 2" descr="Pictogramme ISO 7010 en rouleau Danger Electricité - W012">
            <a:extLst>
              <a:ext uri="{FF2B5EF4-FFF2-40B4-BE49-F238E27FC236}">
                <a16:creationId xmlns:a16="http://schemas.microsoft.com/office/drawing/2014/main" id="{D6F14B08-77E5-4A77-B2FF-E8DDF4AAFD4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48300" y="2871788"/>
            <a:ext cx="129540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8945" cy="258945"/>
          </a:xfrm>
          <a:prstGeom prst="rect">
            <a:avLst/>
          </a:prstGeom>
        </p:spPr>
      </p:pic>
      <p:sp>
        <p:nvSpPr>
          <p:cNvPr id="74" name="ZoneTexte 73">
            <a:hlinkClick r:id="rId3"/>
            <a:extLst>
              <a:ext uri="{FF2B5EF4-FFF2-40B4-BE49-F238E27FC236}">
                <a16:creationId xmlns:a16="http://schemas.microsoft.com/office/drawing/2014/main" id="{610FBF58-66C8-4080-B272-74BC4EABDB8F}"/>
              </a:ext>
            </a:extLst>
          </p:cNvPr>
          <p:cNvSpPr txBox="1"/>
          <p:nvPr/>
        </p:nvSpPr>
        <p:spPr>
          <a:xfrm>
            <a:off x="5723467" y="2997200"/>
            <a:ext cx="1210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Clic-ici</a:t>
            </a:r>
          </a:p>
        </p:txBody>
      </p:sp>
      <p:graphicFrame>
        <p:nvGraphicFramePr>
          <p:cNvPr id="56" name="Tableau 55">
            <a:extLst>
              <a:ext uri="{FF2B5EF4-FFF2-40B4-BE49-F238E27FC236}">
                <a16:creationId xmlns:a16="http://schemas.microsoft.com/office/drawing/2014/main" id="{A2CDFE6A-5FBD-4307-B846-8F2F500083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142419"/>
              </p:ext>
            </p:extLst>
          </p:nvPr>
        </p:nvGraphicFramePr>
        <p:xfrm>
          <a:off x="0" y="-12511"/>
          <a:ext cx="12189501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5743">
                  <a:extLst>
                    <a:ext uri="{9D8B030D-6E8A-4147-A177-3AD203B41FA5}">
                      <a16:colId xmlns:a16="http://schemas.microsoft.com/office/drawing/2014/main" val="4137654837"/>
                    </a:ext>
                  </a:extLst>
                </a:gridCol>
                <a:gridCol w="4466692">
                  <a:extLst>
                    <a:ext uri="{9D8B030D-6E8A-4147-A177-3AD203B41FA5}">
                      <a16:colId xmlns:a16="http://schemas.microsoft.com/office/drawing/2014/main" val="4044643674"/>
                    </a:ext>
                  </a:extLst>
                </a:gridCol>
                <a:gridCol w="5317066">
                  <a:extLst>
                    <a:ext uri="{9D8B030D-6E8A-4147-A177-3AD203B41FA5}">
                      <a16:colId xmlns:a16="http://schemas.microsoft.com/office/drawing/2014/main" val="224694691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fr-FR" sz="1200" dirty="0"/>
                        <a:t>                    Nom manifestation :</a:t>
                      </a:r>
                      <a:endParaRPr lang="fr-FR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Responsable sécurité                              DPS</a:t>
                      </a:r>
                    </a:p>
                    <a:p>
                      <a:r>
                        <a:rPr lang="fr-FR" sz="1200" dirty="0"/>
                        <a:t>Nom                                                           Tél 06 </a:t>
                      </a:r>
                      <a:endParaRPr lang="fr-FR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800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/>
                        <a:t>Date </a:t>
                      </a:r>
                    </a:p>
                    <a:p>
                      <a:r>
                        <a:rPr lang="fr-FR" sz="1200" dirty="0"/>
                        <a:t>Heure de début</a:t>
                      </a:r>
                    </a:p>
                    <a:p>
                      <a:r>
                        <a:rPr lang="fr-FR" sz="1200" dirty="0"/>
                        <a:t>Heure de fin</a:t>
                      </a:r>
                      <a:endParaRPr lang="fr-FR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Commune :</a:t>
                      </a:r>
                    </a:p>
                    <a:p>
                      <a:r>
                        <a:rPr lang="fr-FR" sz="1200" dirty="0"/>
                        <a:t>Adresse:</a:t>
                      </a:r>
                      <a:endParaRPr lang="fr-FR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Type manifestation</a:t>
                      </a:r>
                    </a:p>
                    <a:p>
                      <a:r>
                        <a:rPr lang="fr-FR" sz="1200" dirty="0"/>
                        <a:t>Public</a:t>
                      </a:r>
                    </a:p>
                    <a:p>
                      <a:r>
                        <a:rPr lang="fr-FR" sz="1200" dirty="0"/>
                        <a:t>participant</a:t>
                      </a:r>
                      <a:endParaRPr lang="fr-FR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787583"/>
                  </a:ext>
                </a:extLst>
              </a:tr>
            </a:tbl>
          </a:graphicData>
        </a:graphic>
      </p:graphicFrame>
      <p:sp>
        <p:nvSpPr>
          <p:cNvPr id="43" name="Rectangle 40">
            <a:extLst>
              <a:ext uri="{FF2B5EF4-FFF2-40B4-BE49-F238E27FC236}">
                <a16:creationId xmlns:a16="http://schemas.microsoft.com/office/drawing/2014/main" id="{6B73DE0C-908B-4C2D-B0B3-B985695E4CD6}"/>
              </a:ext>
            </a:extLst>
          </p:cNvPr>
          <p:cNvSpPr/>
          <p:nvPr/>
        </p:nvSpPr>
        <p:spPr>
          <a:xfrm>
            <a:off x="-1" y="2545871"/>
            <a:ext cx="2205341" cy="4285548"/>
          </a:xfrm>
          <a:custGeom>
            <a:avLst/>
            <a:gdLst>
              <a:gd name="connsiteX0" fmla="*/ 0 w 2635250"/>
              <a:gd name="connsiteY0" fmla="*/ 0 h 2874411"/>
              <a:gd name="connsiteX1" fmla="*/ 2635250 w 2635250"/>
              <a:gd name="connsiteY1" fmla="*/ 0 h 2874411"/>
              <a:gd name="connsiteX2" fmla="*/ 2635250 w 2635250"/>
              <a:gd name="connsiteY2" fmla="*/ 2874411 h 2874411"/>
              <a:gd name="connsiteX3" fmla="*/ 0 w 2635250"/>
              <a:gd name="connsiteY3" fmla="*/ 2874411 h 2874411"/>
              <a:gd name="connsiteX4" fmla="*/ 0 w 2635250"/>
              <a:gd name="connsiteY4" fmla="*/ 0 h 2874411"/>
              <a:gd name="connsiteX0" fmla="*/ 0 w 2635250"/>
              <a:gd name="connsiteY0" fmla="*/ 0 h 2874411"/>
              <a:gd name="connsiteX1" fmla="*/ 2635250 w 2635250"/>
              <a:gd name="connsiteY1" fmla="*/ 0 h 2874411"/>
              <a:gd name="connsiteX2" fmla="*/ 2635250 w 2635250"/>
              <a:gd name="connsiteY2" fmla="*/ 2874411 h 2874411"/>
              <a:gd name="connsiteX3" fmla="*/ 0 w 2635250"/>
              <a:gd name="connsiteY3" fmla="*/ 2874411 h 2874411"/>
              <a:gd name="connsiteX4" fmla="*/ 0 w 2635250"/>
              <a:gd name="connsiteY4" fmla="*/ 0 h 2874411"/>
              <a:gd name="connsiteX0" fmla="*/ 2635250 w 2726690"/>
              <a:gd name="connsiteY0" fmla="*/ 0 h 2874411"/>
              <a:gd name="connsiteX1" fmla="*/ 2635250 w 2726690"/>
              <a:gd name="connsiteY1" fmla="*/ 2874411 h 2874411"/>
              <a:gd name="connsiteX2" fmla="*/ 0 w 2726690"/>
              <a:gd name="connsiteY2" fmla="*/ 2874411 h 2874411"/>
              <a:gd name="connsiteX3" fmla="*/ 0 w 2726690"/>
              <a:gd name="connsiteY3" fmla="*/ 0 h 2874411"/>
              <a:gd name="connsiteX4" fmla="*/ 2726690 w 2726690"/>
              <a:gd name="connsiteY4" fmla="*/ 91440 h 2874411"/>
              <a:gd name="connsiteX0" fmla="*/ 2635250 w 2635250"/>
              <a:gd name="connsiteY0" fmla="*/ 0 h 2874411"/>
              <a:gd name="connsiteX1" fmla="*/ 2635250 w 2635250"/>
              <a:gd name="connsiteY1" fmla="*/ 2874411 h 2874411"/>
              <a:gd name="connsiteX2" fmla="*/ 0 w 2635250"/>
              <a:gd name="connsiteY2" fmla="*/ 2874411 h 2874411"/>
              <a:gd name="connsiteX3" fmla="*/ 0 w 2635250"/>
              <a:gd name="connsiteY3" fmla="*/ 0 h 2874411"/>
              <a:gd name="connsiteX4" fmla="*/ 1621790 w 2635250"/>
              <a:gd name="connsiteY4" fmla="*/ 21590 h 2874411"/>
              <a:gd name="connsiteX0" fmla="*/ 2635250 w 2635250"/>
              <a:gd name="connsiteY0" fmla="*/ 895350 h 2874411"/>
              <a:gd name="connsiteX1" fmla="*/ 2635250 w 2635250"/>
              <a:gd name="connsiteY1" fmla="*/ 2874411 h 2874411"/>
              <a:gd name="connsiteX2" fmla="*/ 0 w 2635250"/>
              <a:gd name="connsiteY2" fmla="*/ 2874411 h 2874411"/>
              <a:gd name="connsiteX3" fmla="*/ 0 w 2635250"/>
              <a:gd name="connsiteY3" fmla="*/ 0 h 2874411"/>
              <a:gd name="connsiteX4" fmla="*/ 1621790 w 2635250"/>
              <a:gd name="connsiteY4" fmla="*/ 21590 h 2874411"/>
              <a:gd name="connsiteX0" fmla="*/ 2635250 w 2635250"/>
              <a:gd name="connsiteY0" fmla="*/ 895350 h 2874411"/>
              <a:gd name="connsiteX1" fmla="*/ 2635250 w 2635250"/>
              <a:gd name="connsiteY1" fmla="*/ 2874411 h 2874411"/>
              <a:gd name="connsiteX2" fmla="*/ 0 w 2635250"/>
              <a:gd name="connsiteY2" fmla="*/ 2874411 h 2874411"/>
              <a:gd name="connsiteX3" fmla="*/ 0 w 2635250"/>
              <a:gd name="connsiteY3" fmla="*/ 0 h 2874411"/>
              <a:gd name="connsiteX4" fmla="*/ 1513840 w 2635250"/>
              <a:gd name="connsiteY4" fmla="*/ 2540 h 2874411"/>
              <a:gd name="connsiteX0" fmla="*/ 2643436 w 2643436"/>
              <a:gd name="connsiteY0" fmla="*/ 216331 h 2874411"/>
              <a:gd name="connsiteX1" fmla="*/ 2635250 w 2643436"/>
              <a:gd name="connsiteY1" fmla="*/ 2874411 h 2874411"/>
              <a:gd name="connsiteX2" fmla="*/ 0 w 2643436"/>
              <a:gd name="connsiteY2" fmla="*/ 2874411 h 2874411"/>
              <a:gd name="connsiteX3" fmla="*/ 0 w 2643436"/>
              <a:gd name="connsiteY3" fmla="*/ 0 h 2874411"/>
              <a:gd name="connsiteX4" fmla="*/ 1513840 w 2643436"/>
              <a:gd name="connsiteY4" fmla="*/ 2540 h 2874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3436" h="2874411">
                <a:moveTo>
                  <a:pt x="2643436" y="216331"/>
                </a:moveTo>
                <a:cubicBezTo>
                  <a:pt x="2640707" y="1102358"/>
                  <a:pt x="2637979" y="1988384"/>
                  <a:pt x="2635250" y="2874411"/>
                </a:cubicBezTo>
                <a:lnTo>
                  <a:pt x="0" y="2874411"/>
                </a:lnTo>
                <a:lnTo>
                  <a:pt x="0" y="0"/>
                </a:lnTo>
                <a:lnTo>
                  <a:pt x="1513840" y="2540"/>
                </a:lnTo>
              </a:path>
            </a:pathLst>
          </a:custGeom>
          <a:noFill/>
          <a:ln>
            <a:solidFill>
              <a:schemeClr val="tx1"/>
            </a:solidFill>
            <a:head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857" b="1" dirty="0">
                <a:solidFill>
                  <a:schemeClr val="tx1"/>
                </a:solidFill>
                <a:latin typeface="Arial Narrow" panose="020B0606020202030204" pitchFamily="34" charset="0"/>
              </a:rPr>
              <a:t>Légende</a:t>
            </a:r>
          </a:p>
          <a:p>
            <a:pPr>
              <a:lnSpc>
                <a:spcPct val="200000"/>
              </a:lnSpc>
            </a:pPr>
            <a:r>
              <a:rPr lang="fr-FR" sz="857" b="1" dirty="0">
                <a:solidFill>
                  <a:schemeClr val="tx1"/>
                </a:solidFill>
                <a:latin typeface="Arial Narrow" panose="020B0606020202030204" pitchFamily="34" charset="0"/>
              </a:rPr>
              <a:t>Zone du public</a:t>
            </a:r>
          </a:p>
          <a:p>
            <a:pPr>
              <a:lnSpc>
                <a:spcPct val="200000"/>
              </a:lnSpc>
            </a:pPr>
            <a:r>
              <a:rPr lang="fr-FR" sz="857" dirty="0">
                <a:solidFill>
                  <a:schemeClr val="tx1"/>
                </a:solidFill>
              </a:rPr>
              <a:t>Accès engins de secours</a:t>
            </a:r>
          </a:p>
          <a:p>
            <a:pPr>
              <a:lnSpc>
                <a:spcPct val="200000"/>
              </a:lnSpc>
            </a:pPr>
            <a:r>
              <a:rPr lang="fr-FR" sz="857" dirty="0">
                <a:solidFill>
                  <a:schemeClr val="tx1"/>
                </a:solidFill>
              </a:rPr>
              <a:t>Accès secours</a:t>
            </a:r>
          </a:p>
          <a:p>
            <a:pPr>
              <a:lnSpc>
                <a:spcPct val="200000"/>
              </a:lnSpc>
            </a:pPr>
            <a:r>
              <a:rPr lang="fr-FR" sz="857" dirty="0">
                <a:solidFill>
                  <a:schemeClr val="tx1"/>
                </a:solidFill>
              </a:rPr>
              <a:t>Barrière accès pompiers (amovible)</a:t>
            </a:r>
          </a:p>
          <a:p>
            <a:pPr>
              <a:lnSpc>
                <a:spcPct val="200000"/>
              </a:lnSpc>
            </a:pPr>
            <a:r>
              <a:rPr lang="fr-FR" sz="857" dirty="0">
                <a:solidFill>
                  <a:schemeClr val="tx1"/>
                </a:solidFill>
              </a:rPr>
              <a:t>Bloc béton</a:t>
            </a:r>
          </a:p>
          <a:p>
            <a:pPr>
              <a:lnSpc>
                <a:spcPct val="200000"/>
              </a:lnSpc>
            </a:pPr>
            <a:r>
              <a:rPr lang="fr-FR" sz="857" dirty="0">
                <a:solidFill>
                  <a:schemeClr val="tx1"/>
                </a:solidFill>
              </a:rPr>
              <a:t>Bouteilles Gaz</a:t>
            </a:r>
          </a:p>
          <a:p>
            <a:pPr>
              <a:lnSpc>
                <a:spcPct val="200000"/>
              </a:lnSpc>
            </a:pPr>
            <a:r>
              <a:rPr lang="fr-FR" sz="857" dirty="0">
                <a:solidFill>
                  <a:schemeClr val="tx1"/>
                </a:solidFill>
              </a:rPr>
              <a:t>Coupure électricité</a:t>
            </a:r>
          </a:p>
          <a:p>
            <a:pPr>
              <a:lnSpc>
                <a:spcPct val="200000"/>
              </a:lnSpc>
            </a:pPr>
            <a:r>
              <a:rPr lang="fr-FR" sz="857" dirty="0">
                <a:solidFill>
                  <a:schemeClr val="tx1"/>
                </a:solidFill>
              </a:rPr>
              <a:t>Emprise fermée (barriérage interdit au public)</a:t>
            </a:r>
          </a:p>
          <a:p>
            <a:pPr>
              <a:lnSpc>
                <a:spcPct val="200000"/>
              </a:lnSpc>
            </a:pPr>
            <a:r>
              <a:rPr lang="fr-FR" sz="857" dirty="0">
                <a:solidFill>
                  <a:schemeClr val="tx1"/>
                </a:solidFill>
              </a:rPr>
              <a:t>Hydrocarbure</a:t>
            </a:r>
          </a:p>
          <a:p>
            <a:pPr>
              <a:lnSpc>
                <a:spcPct val="200000"/>
              </a:lnSpc>
            </a:pPr>
            <a:r>
              <a:rPr lang="fr-FR" sz="857" dirty="0">
                <a:solidFill>
                  <a:schemeClr val="tx1"/>
                </a:solidFill>
              </a:rPr>
              <a:t>Périmètre pyrotechnique</a:t>
            </a:r>
          </a:p>
          <a:p>
            <a:pPr>
              <a:lnSpc>
                <a:spcPct val="200000"/>
              </a:lnSpc>
            </a:pPr>
            <a:r>
              <a:rPr lang="fr-FR" sz="857" dirty="0">
                <a:solidFill>
                  <a:schemeClr val="tx1"/>
                </a:solidFill>
              </a:rPr>
              <a:t>Poste de secours</a:t>
            </a:r>
          </a:p>
          <a:p>
            <a:pPr>
              <a:lnSpc>
                <a:spcPct val="200000"/>
              </a:lnSpc>
            </a:pPr>
            <a:r>
              <a:rPr lang="fr-FR" sz="857" dirty="0">
                <a:solidFill>
                  <a:schemeClr val="tx1"/>
                </a:solidFill>
              </a:rPr>
              <a:t>Signaleurs</a:t>
            </a:r>
          </a:p>
          <a:p>
            <a:pPr>
              <a:lnSpc>
                <a:spcPct val="200000"/>
              </a:lnSpc>
            </a:pPr>
            <a:r>
              <a:rPr lang="fr-FR" sz="857" dirty="0">
                <a:solidFill>
                  <a:schemeClr val="tx1"/>
                </a:solidFill>
              </a:rPr>
              <a:t>Sortie de secours extérieures</a:t>
            </a:r>
          </a:p>
          <a:p>
            <a:pPr>
              <a:lnSpc>
                <a:spcPct val="200000"/>
              </a:lnSpc>
            </a:pPr>
            <a:r>
              <a:rPr lang="fr-FR" sz="857" dirty="0">
                <a:solidFill>
                  <a:schemeClr val="tx1"/>
                </a:solidFill>
              </a:rPr>
              <a:t>Trajet course</a:t>
            </a:r>
          </a:p>
          <a:p>
            <a:pPr>
              <a:lnSpc>
                <a:spcPct val="200000"/>
              </a:lnSpc>
            </a:pPr>
            <a:r>
              <a:rPr lang="fr-FR" sz="857" dirty="0">
                <a:solidFill>
                  <a:schemeClr val="tx1"/>
                </a:solidFill>
              </a:rPr>
              <a:t>Point de rassemblement</a:t>
            </a:r>
          </a:p>
          <a:p>
            <a:endParaRPr lang="fr-FR" sz="857" dirty="0">
              <a:solidFill>
                <a:schemeClr val="tx1"/>
              </a:solidFill>
            </a:endParaRPr>
          </a:p>
          <a:p>
            <a:endParaRPr lang="fr-FR" sz="857" dirty="0">
              <a:solidFill>
                <a:schemeClr val="tx1"/>
              </a:solidFill>
            </a:endParaRPr>
          </a:p>
          <a:p>
            <a:endParaRPr lang="fr-FR" sz="857" dirty="0">
              <a:solidFill>
                <a:schemeClr val="tx1"/>
              </a:solidFill>
            </a:endParaRPr>
          </a:p>
          <a:p>
            <a:endParaRPr lang="fr-FR" sz="857" dirty="0">
              <a:solidFill>
                <a:schemeClr val="tx1"/>
              </a:solidFill>
            </a:endParaRPr>
          </a:p>
          <a:p>
            <a:endParaRPr lang="fr-FR" sz="857" dirty="0">
              <a:solidFill>
                <a:schemeClr val="tx1"/>
              </a:solidFill>
            </a:endParaRPr>
          </a:p>
          <a:p>
            <a:endParaRPr lang="fr-FR" sz="857" dirty="0">
              <a:solidFill>
                <a:schemeClr val="tx1"/>
              </a:solidFill>
            </a:endParaRPr>
          </a:p>
          <a:p>
            <a:endParaRPr lang="fr-FR" sz="857" dirty="0">
              <a:solidFill>
                <a:schemeClr val="tx1"/>
              </a:solidFill>
            </a:endParaRPr>
          </a:p>
          <a:p>
            <a:endParaRPr lang="fr-FR" sz="857" dirty="0">
              <a:solidFill>
                <a:schemeClr val="tx1"/>
              </a:solidFill>
            </a:endParaRPr>
          </a:p>
          <a:p>
            <a:endParaRPr lang="fr-FR" sz="857" dirty="0">
              <a:solidFill>
                <a:schemeClr val="tx1"/>
              </a:solidFill>
            </a:endParaRPr>
          </a:p>
          <a:p>
            <a:endParaRPr lang="fr-FR" sz="857" dirty="0">
              <a:solidFill>
                <a:schemeClr val="tx1"/>
              </a:solidFill>
            </a:endParaRPr>
          </a:p>
          <a:p>
            <a:endParaRPr lang="fr-FR" sz="857" dirty="0">
              <a:solidFill>
                <a:schemeClr val="tx1"/>
              </a:solidFill>
            </a:endParaRPr>
          </a:p>
          <a:p>
            <a:endParaRPr lang="fr-FR" sz="857" dirty="0">
              <a:solidFill>
                <a:schemeClr val="tx1"/>
              </a:solidFill>
            </a:endParaRPr>
          </a:p>
        </p:txBody>
      </p:sp>
      <p:pic>
        <p:nvPicPr>
          <p:cNvPr id="44" name="Image 43">
            <a:extLst>
              <a:ext uri="{FF2B5EF4-FFF2-40B4-BE49-F238E27FC236}">
                <a16:creationId xmlns:a16="http://schemas.microsoft.com/office/drawing/2014/main" id="{E3402CC6-8514-4A66-8220-3B0785DBB95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" r="24423" b="24011"/>
          <a:stretch/>
        </p:blipFill>
        <p:spPr>
          <a:xfrm>
            <a:off x="1740472" y="3834029"/>
            <a:ext cx="235242" cy="47090"/>
          </a:xfrm>
          <a:prstGeom prst="rect">
            <a:avLst/>
          </a:prstGeom>
        </p:spPr>
      </p:pic>
      <p:pic>
        <p:nvPicPr>
          <p:cNvPr id="49" name="Image 48">
            <a:extLst>
              <a:ext uri="{FF2B5EF4-FFF2-40B4-BE49-F238E27FC236}">
                <a16:creationId xmlns:a16="http://schemas.microsoft.com/office/drawing/2014/main" id="{C6E62F13-D630-47A1-BC69-232CFA3C09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40162" y="5575339"/>
            <a:ext cx="257145" cy="252000"/>
          </a:xfrm>
          <a:prstGeom prst="rect">
            <a:avLst/>
          </a:prstGeom>
        </p:spPr>
      </p:pic>
      <p:pic>
        <p:nvPicPr>
          <p:cNvPr id="50" name="Image 49">
            <a:extLst>
              <a:ext uri="{FF2B5EF4-FFF2-40B4-BE49-F238E27FC236}">
                <a16:creationId xmlns:a16="http://schemas.microsoft.com/office/drawing/2014/main" id="{22A6AC3B-3D5F-4EB1-9995-99D05D2F17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40162" y="5588682"/>
            <a:ext cx="257145" cy="252000"/>
          </a:xfrm>
          <a:prstGeom prst="rect">
            <a:avLst/>
          </a:prstGeom>
        </p:spPr>
      </p:pic>
      <p:pic>
        <p:nvPicPr>
          <p:cNvPr id="51" name="Image 50">
            <a:extLst>
              <a:ext uri="{FF2B5EF4-FFF2-40B4-BE49-F238E27FC236}">
                <a16:creationId xmlns:a16="http://schemas.microsoft.com/office/drawing/2014/main" id="{2271D1D3-B172-4B43-8AE2-4AF0311325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40161" y="5582011"/>
            <a:ext cx="257145" cy="252000"/>
          </a:xfrm>
          <a:prstGeom prst="rect">
            <a:avLst/>
          </a:prstGeom>
        </p:spPr>
      </p:pic>
      <p:pic>
        <p:nvPicPr>
          <p:cNvPr id="58" name="Image 57">
            <a:extLst>
              <a:ext uri="{FF2B5EF4-FFF2-40B4-BE49-F238E27FC236}">
                <a16:creationId xmlns:a16="http://schemas.microsoft.com/office/drawing/2014/main" id="{EA852642-453D-40E6-BFA4-407C6966879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40160" y="5590339"/>
            <a:ext cx="257145" cy="252000"/>
          </a:xfrm>
          <a:prstGeom prst="rect">
            <a:avLst/>
          </a:prstGeom>
        </p:spPr>
      </p:pic>
      <p:pic>
        <p:nvPicPr>
          <p:cNvPr id="60" name="Image 59">
            <a:extLst>
              <a:ext uri="{FF2B5EF4-FFF2-40B4-BE49-F238E27FC236}">
                <a16:creationId xmlns:a16="http://schemas.microsoft.com/office/drawing/2014/main" id="{F05D9F03-FF9B-4EC3-9710-E13DC5C81C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40159" y="5582011"/>
            <a:ext cx="257145" cy="252000"/>
          </a:xfrm>
          <a:prstGeom prst="rect">
            <a:avLst/>
          </a:prstGeom>
        </p:spPr>
      </p:pic>
      <p:pic>
        <p:nvPicPr>
          <p:cNvPr id="61" name="Image 60">
            <a:extLst>
              <a:ext uri="{FF2B5EF4-FFF2-40B4-BE49-F238E27FC236}">
                <a16:creationId xmlns:a16="http://schemas.microsoft.com/office/drawing/2014/main" id="{EB8E3B83-2C76-4908-ACF1-1FA4370DC4C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740158" y="5568667"/>
            <a:ext cx="257145" cy="252000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:a16="http://schemas.microsoft.com/office/drawing/2014/main" id="{1C581129-47D4-4547-8843-A4FF654667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51239" y="5575339"/>
            <a:ext cx="257145" cy="252000"/>
          </a:xfrm>
          <a:prstGeom prst="rect">
            <a:avLst/>
          </a:prstGeom>
        </p:spPr>
      </p:pic>
      <p:pic>
        <p:nvPicPr>
          <p:cNvPr id="63" name="Image 62">
            <a:extLst>
              <a:ext uri="{FF2B5EF4-FFF2-40B4-BE49-F238E27FC236}">
                <a16:creationId xmlns:a16="http://schemas.microsoft.com/office/drawing/2014/main" id="{C496821D-C1AD-48C3-9CD4-1CD4606E624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29077" y="5575339"/>
            <a:ext cx="257145" cy="252000"/>
          </a:xfrm>
          <a:prstGeom prst="rect">
            <a:avLst/>
          </a:prstGeom>
        </p:spPr>
      </p:pic>
      <p:pic>
        <p:nvPicPr>
          <p:cNvPr id="65" name="Image 64">
            <a:extLst>
              <a:ext uri="{FF2B5EF4-FFF2-40B4-BE49-F238E27FC236}">
                <a16:creationId xmlns:a16="http://schemas.microsoft.com/office/drawing/2014/main" id="{8A557060-7D70-4679-8CE4-F70E9F59597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739437" y="5591613"/>
            <a:ext cx="257145" cy="252000"/>
          </a:xfrm>
          <a:prstGeom prst="rect">
            <a:avLst/>
          </a:prstGeom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6EA537A9-7ACC-488C-9862-44F7E271BEC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728352" y="5582011"/>
            <a:ext cx="257145" cy="252000"/>
          </a:xfrm>
          <a:prstGeom prst="rect">
            <a:avLst/>
          </a:prstGeom>
        </p:spPr>
      </p:pic>
      <p:pic>
        <p:nvPicPr>
          <p:cNvPr id="68" name="Image 67">
            <a:extLst>
              <a:ext uri="{FF2B5EF4-FFF2-40B4-BE49-F238E27FC236}">
                <a16:creationId xmlns:a16="http://schemas.microsoft.com/office/drawing/2014/main" id="{E16443E8-170E-4AD6-A57E-93C0A37E87C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762316" y="5582011"/>
            <a:ext cx="257145" cy="252000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4D2E8392-3BB7-401F-9161-05B2010DADB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738712" y="5565736"/>
            <a:ext cx="257145" cy="252000"/>
          </a:xfrm>
          <a:prstGeom prst="rect">
            <a:avLst/>
          </a:prstGeom>
        </p:spPr>
      </p:pic>
      <p:pic>
        <p:nvPicPr>
          <p:cNvPr id="70" name="Image 69">
            <a:extLst>
              <a:ext uri="{FF2B5EF4-FFF2-40B4-BE49-F238E27FC236}">
                <a16:creationId xmlns:a16="http://schemas.microsoft.com/office/drawing/2014/main" id="{47378DCB-09F5-4DF8-A402-DA627D96A26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743939" y="5585751"/>
            <a:ext cx="257145" cy="252000"/>
          </a:xfrm>
          <a:prstGeom prst="rect">
            <a:avLst/>
          </a:prstGeom>
        </p:spPr>
      </p:pic>
      <p:pic>
        <p:nvPicPr>
          <p:cNvPr id="72" name="Image 71">
            <a:extLst>
              <a:ext uri="{FF2B5EF4-FFF2-40B4-BE49-F238E27FC236}">
                <a16:creationId xmlns:a16="http://schemas.microsoft.com/office/drawing/2014/main" id="{049BA6A3-2BD4-4C18-A2DC-20D782F6071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731796" y="5567202"/>
            <a:ext cx="253701" cy="252000"/>
          </a:xfrm>
          <a:prstGeom prst="rect">
            <a:avLst/>
          </a:prstGeom>
        </p:spPr>
      </p:pic>
      <p:pic>
        <p:nvPicPr>
          <p:cNvPr id="75" name="Image 74">
            <a:extLst>
              <a:ext uri="{FF2B5EF4-FFF2-40B4-BE49-F238E27FC236}">
                <a16:creationId xmlns:a16="http://schemas.microsoft.com/office/drawing/2014/main" id="{03F8B6F6-5289-4DFA-BA2A-38B3F9B8FEB5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762919" y="5028365"/>
            <a:ext cx="298638" cy="240758"/>
          </a:xfrm>
          <a:prstGeom prst="rect">
            <a:avLst/>
          </a:prstGeom>
        </p:spPr>
      </p:pic>
      <p:pic>
        <p:nvPicPr>
          <p:cNvPr id="79" name="Image 78">
            <a:extLst>
              <a:ext uri="{FF2B5EF4-FFF2-40B4-BE49-F238E27FC236}">
                <a16:creationId xmlns:a16="http://schemas.microsoft.com/office/drawing/2014/main" id="{1A21C883-DAB0-4046-8199-1F4C569B35A1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042" y="5331026"/>
            <a:ext cx="142983" cy="204587"/>
          </a:xfrm>
          <a:prstGeom prst="rect">
            <a:avLst/>
          </a:prstGeom>
        </p:spPr>
      </p:pic>
      <p:pic>
        <p:nvPicPr>
          <p:cNvPr id="80" name="Image 79">
            <a:extLst>
              <a:ext uri="{FF2B5EF4-FFF2-40B4-BE49-F238E27FC236}">
                <a16:creationId xmlns:a16="http://schemas.microsoft.com/office/drawing/2014/main" id="{E13B69B1-7CF2-4739-90A6-EE2610410771}"/>
              </a:ext>
            </a:extLst>
          </p:cNvPr>
          <p:cNvPicPr>
            <a:picLocks noChangeAspect="1"/>
          </p:cNvPicPr>
          <p:nvPr/>
        </p:nvPicPr>
        <p:blipFill rotWithShape="1"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463" t="28238" r="19830" b="24571"/>
          <a:stretch/>
        </p:blipFill>
        <p:spPr>
          <a:xfrm>
            <a:off x="1743442" y="3974923"/>
            <a:ext cx="264184" cy="212363"/>
          </a:xfrm>
          <a:prstGeom prst="rect">
            <a:avLst/>
          </a:prstGeom>
        </p:spPr>
      </p:pic>
      <p:pic>
        <p:nvPicPr>
          <p:cNvPr id="81" name="Image 80">
            <a:extLst>
              <a:ext uri="{FF2B5EF4-FFF2-40B4-BE49-F238E27FC236}">
                <a16:creationId xmlns:a16="http://schemas.microsoft.com/office/drawing/2014/main" id="{3D2A87C9-ECDC-4D7A-BA78-3FA487CEAF36}"/>
              </a:ext>
            </a:extLst>
          </p:cNvPr>
          <p:cNvPicPr>
            <a:picLocks noChangeAspect="1"/>
          </p:cNvPicPr>
          <p:nvPr/>
        </p:nvPicPr>
        <p:blipFill>
          <a:blip r:embed="rId2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45466" y="4263571"/>
            <a:ext cx="230248" cy="230248"/>
          </a:xfrm>
          <a:prstGeom prst="rect">
            <a:avLst/>
          </a:prstGeom>
        </p:spPr>
      </p:pic>
      <p:pic>
        <p:nvPicPr>
          <p:cNvPr id="82" name="Image 81">
            <a:extLst>
              <a:ext uri="{FF2B5EF4-FFF2-40B4-BE49-F238E27FC236}">
                <a16:creationId xmlns:a16="http://schemas.microsoft.com/office/drawing/2014/main" id="{F109DBF8-C5D4-4D13-A391-E3AD21EB7574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 flipH="1">
            <a:off x="1769507" y="5905315"/>
            <a:ext cx="192808" cy="192808"/>
          </a:xfrm>
          <a:prstGeom prst="rect">
            <a:avLst/>
          </a:prstGeom>
        </p:spPr>
      </p:pic>
      <p:pic>
        <p:nvPicPr>
          <p:cNvPr id="83" name="Image 82">
            <a:extLst>
              <a:ext uri="{FF2B5EF4-FFF2-40B4-BE49-F238E27FC236}">
                <a16:creationId xmlns:a16="http://schemas.microsoft.com/office/drawing/2014/main" id="{FD8112F2-72D6-4174-9934-659763ED3585}"/>
              </a:ext>
            </a:extLst>
          </p:cNvPr>
          <p:cNvPicPr>
            <a:picLocks noChangeAspect="1"/>
          </p:cNvPicPr>
          <p:nvPr/>
        </p:nvPicPr>
        <p:blipFill rotWithShape="1">
          <a:blip r:embed="rId24"/>
          <a:srcRect l="17316" t="14119" r="19778" b="14415"/>
          <a:stretch/>
        </p:blipFill>
        <p:spPr>
          <a:xfrm flipH="1">
            <a:off x="1822215" y="4797238"/>
            <a:ext cx="150106" cy="170534"/>
          </a:xfrm>
          <a:prstGeom prst="rect">
            <a:avLst/>
          </a:prstGeom>
        </p:spPr>
      </p:pic>
      <p:pic>
        <p:nvPicPr>
          <p:cNvPr id="84" name="Image 83">
            <a:extLst>
              <a:ext uri="{FF2B5EF4-FFF2-40B4-BE49-F238E27FC236}">
                <a16:creationId xmlns:a16="http://schemas.microsoft.com/office/drawing/2014/main" id="{1B9D46C0-EBE1-421C-A49E-A29C4BED0F26}"/>
              </a:ext>
            </a:extLst>
          </p:cNvPr>
          <p:cNvPicPr>
            <a:picLocks noChangeAspect="1"/>
          </p:cNvPicPr>
          <p:nvPr/>
        </p:nvPicPr>
        <p:blipFill>
          <a:blip r:embed="rId2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404" y="3256691"/>
            <a:ext cx="169749" cy="185234"/>
          </a:xfrm>
          <a:prstGeom prst="rect">
            <a:avLst/>
          </a:prstGeom>
        </p:spPr>
      </p:pic>
      <p:sp>
        <p:nvSpPr>
          <p:cNvPr id="85" name="Rectangle 84">
            <a:extLst>
              <a:ext uri="{FF2B5EF4-FFF2-40B4-BE49-F238E27FC236}">
                <a16:creationId xmlns:a16="http://schemas.microsoft.com/office/drawing/2014/main" id="{658C647E-DF67-4359-B473-634C8CA67C8E}"/>
              </a:ext>
            </a:extLst>
          </p:cNvPr>
          <p:cNvSpPr/>
          <p:nvPr/>
        </p:nvSpPr>
        <p:spPr>
          <a:xfrm>
            <a:off x="1577400" y="6164285"/>
            <a:ext cx="484157" cy="45719"/>
          </a:xfrm>
          <a:prstGeom prst="rect">
            <a:avLst/>
          </a:prstGeom>
          <a:noFill/>
          <a:ln w="57150">
            <a:solidFill>
              <a:srgbClr val="FFFF00">
                <a:alpha val="5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202DE410-5176-49DB-B395-47E8B81F31F3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1738712" y="5579080"/>
            <a:ext cx="253701" cy="25200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7CE7696F-2166-4825-9B80-8F77A37D70AF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1743235" y="5600548"/>
            <a:ext cx="253701" cy="252000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201E6F7-3046-4F99-828F-F38F470F2765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734543" y="5576079"/>
            <a:ext cx="253701" cy="25200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86870293-416A-428A-BD3B-67F34849ED3B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731796" y="5600548"/>
            <a:ext cx="253701" cy="25200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598979CB-49B4-416B-9AAA-EEE9E8D00147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1739977" y="5612414"/>
            <a:ext cx="253701" cy="252000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A278B170-C123-4003-A649-3AEA437F997D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1748682" y="5578876"/>
            <a:ext cx="253701" cy="252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CEAD105-1E21-4125-A4DD-F65E4BC722F6}"/>
              </a:ext>
            </a:extLst>
          </p:cNvPr>
          <p:cNvSpPr/>
          <p:nvPr/>
        </p:nvSpPr>
        <p:spPr>
          <a:xfrm>
            <a:off x="1705370" y="4615520"/>
            <a:ext cx="270344" cy="45719"/>
          </a:xfrm>
          <a:prstGeom prst="rect">
            <a:avLst/>
          </a:prstGeom>
          <a:noFill/>
          <a:ln w="44450">
            <a:solidFill>
              <a:srgbClr val="FF0000">
                <a:alpha val="42000"/>
              </a:srgb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002F827-4BB5-4C73-A674-6584DC5F7046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1781371" y="6371739"/>
            <a:ext cx="168381" cy="168381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E04712F1-E2B8-490D-9417-D8FAAA86DB25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1677563" y="3087704"/>
            <a:ext cx="396298" cy="138036"/>
          </a:xfrm>
          <a:prstGeom prst="rect">
            <a:avLst/>
          </a:prstGeom>
        </p:spPr>
      </p:pic>
      <p:pic>
        <p:nvPicPr>
          <p:cNvPr id="64" name="Image 63">
            <a:extLst>
              <a:ext uri="{FF2B5EF4-FFF2-40B4-BE49-F238E27FC236}">
                <a16:creationId xmlns:a16="http://schemas.microsoft.com/office/drawing/2014/main" id="{F8275C06-A5F0-47DC-9314-CCF4AD7759F8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1700493" y="3557500"/>
            <a:ext cx="314320" cy="45719"/>
          </a:xfrm>
          <a:prstGeom prst="rect">
            <a:avLst/>
          </a:prstGeom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EE4832E1-F953-4C1A-A295-08818E5BBD03}"/>
              </a:ext>
            </a:extLst>
          </p:cNvPr>
          <p:cNvSpPr/>
          <p:nvPr/>
        </p:nvSpPr>
        <p:spPr>
          <a:xfrm>
            <a:off x="1268039" y="2750083"/>
            <a:ext cx="750787" cy="22692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46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E12052-7060-4930-B1BD-E4981A9434F7}"/>
              </a:ext>
            </a:extLst>
          </p:cNvPr>
          <p:cNvSpPr/>
          <p:nvPr/>
        </p:nvSpPr>
        <p:spPr>
          <a:xfrm>
            <a:off x="1363133" y="179917"/>
            <a:ext cx="2310343" cy="65161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A60E99-DD45-4454-8BCF-E2B72F36AC63}"/>
              </a:ext>
            </a:extLst>
          </p:cNvPr>
          <p:cNvSpPr/>
          <p:nvPr/>
        </p:nvSpPr>
        <p:spPr>
          <a:xfrm>
            <a:off x="3753908" y="179915"/>
            <a:ext cx="2310343" cy="65161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C25E48-F6A5-490E-B6DC-2EE118D7FB9A}"/>
              </a:ext>
            </a:extLst>
          </p:cNvPr>
          <p:cNvSpPr/>
          <p:nvPr/>
        </p:nvSpPr>
        <p:spPr>
          <a:xfrm>
            <a:off x="6126225" y="177548"/>
            <a:ext cx="2310343" cy="65161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9CA051-DD4D-436B-AFD0-50F34D9ADA84}"/>
              </a:ext>
            </a:extLst>
          </p:cNvPr>
          <p:cNvSpPr/>
          <p:nvPr/>
        </p:nvSpPr>
        <p:spPr>
          <a:xfrm>
            <a:off x="8535458" y="179914"/>
            <a:ext cx="2310343" cy="65161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5E0D592-4E8A-461B-A8B2-B111DF163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051" y="1143345"/>
            <a:ext cx="351769" cy="16989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DBFDBE6-A85B-4E0C-AE0F-D325AE215E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3974" y="628916"/>
            <a:ext cx="180000" cy="180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B570AE8-E72C-4751-9A80-D446B7858D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92" y="1437872"/>
            <a:ext cx="180000" cy="1800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0B3936E-8759-4166-9653-566E6B83E9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9187" y="1712328"/>
            <a:ext cx="180000" cy="18000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4065D64A-68B3-42E6-ABA3-AF2C3E140A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77234" y="1986784"/>
            <a:ext cx="185702" cy="1800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F0870B19-3681-4062-A510-0F885F0E8A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63814" y="5631367"/>
            <a:ext cx="180000" cy="1800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2B2E28DA-95E3-422B-9889-C7B571A3B55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54336" y="3974759"/>
            <a:ext cx="180000" cy="18000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41BC72C7-42BE-4404-8088-D8126996043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45989" y="4317560"/>
            <a:ext cx="180000" cy="18000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8EB30EE7-4DA1-4FC7-9D40-04CD471059A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745989" y="4624665"/>
            <a:ext cx="180000" cy="180000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B1BE74F6-3646-4D24-96CC-4ECF912D7F8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54114" y="4895521"/>
            <a:ext cx="180000" cy="18000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1104E740-AF43-40B9-9160-0DFADAFA3FB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45112" y="5166279"/>
            <a:ext cx="180000" cy="18000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4CF4DD96-D421-4D0C-AEAE-EA80F1C5F03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740110" y="5411937"/>
            <a:ext cx="180000" cy="18000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2171E0FD-CB15-4719-8F08-523550DFE33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117498" y="2611169"/>
            <a:ext cx="260907" cy="151051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711AA20B-EB9B-42C5-9C34-AC2CB7886A1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060495" y="2299059"/>
            <a:ext cx="396298" cy="138036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730DCFD-82E1-44C1-AC65-7911FF883510}"/>
              </a:ext>
            </a:extLst>
          </p:cNvPr>
          <p:cNvPicPr>
            <a:picLocks noChangeAspect="1"/>
          </p:cNvPicPr>
          <p:nvPr/>
        </p:nvPicPr>
        <p:blipFill rotWithShape="1">
          <a:blip r:embed="rId16"/>
          <a:srcRect b="49116"/>
          <a:stretch/>
        </p:blipFill>
        <p:spPr>
          <a:xfrm>
            <a:off x="4013807" y="2844564"/>
            <a:ext cx="336234" cy="18000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5B1D7F65-AFDC-4DC5-A573-82BFF80E100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112370" y="3136134"/>
            <a:ext cx="182571" cy="18000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82309743-1392-441C-A402-9D955F2A612F}"/>
              </a:ext>
            </a:extLst>
          </p:cNvPr>
          <p:cNvPicPr>
            <a:picLocks noChangeAspect="1"/>
          </p:cNvPicPr>
          <p:nvPr/>
        </p:nvPicPr>
        <p:blipFill rotWithShape="1">
          <a:blip r:embed="rId18"/>
          <a:srcRect t="-1" b="3318"/>
          <a:stretch/>
        </p:blipFill>
        <p:spPr>
          <a:xfrm>
            <a:off x="4047745" y="3320691"/>
            <a:ext cx="311819" cy="433584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C2211EBA-F839-432A-A224-6A05FFCB9FC0}"/>
              </a:ext>
            </a:extLst>
          </p:cNvPr>
          <p:cNvPicPr>
            <a:picLocks noChangeAspect="1"/>
          </p:cNvPicPr>
          <p:nvPr/>
        </p:nvPicPr>
        <p:blipFill>
          <a:blip r:embed="rId19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13807" y="4095599"/>
            <a:ext cx="337626" cy="350866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CB1BEC6F-072F-4CC1-9082-1F9DB7E8091B}"/>
              </a:ext>
            </a:extLst>
          </p:cNvPr>
          <p:cNvPicPr>
            <a:picLocks noChangeAspect="1"/>
          </p:cNvPicPr>
          <p:nvPr/>
        </p:nvPicPr>
        <p:blipFill>
          <a:blip r:embed="rId20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38512" y="4407561"/>
            <a:ext cx="346237" cy="269665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425934C8-4FB6-4C6D-B819-7D5624AFACBC}"/>
              </a:ext>
            </a:extLst>
          </p:cNvPr>
          <p:cNvPicPr>
            <a:picLocks noChangeAspect="1"/>
          </p:cNvPicPr>
          <p:nvPr/>
        </p:nvPicPr>
        <p:blipFill>
          <a:blip r:embed="rId21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47744" y="4648961"/>
            <a:ext cx="296060" cy="334677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06BBE6B1-561A-49EA-86DE-A2DCA5F4F065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6238162" y="718916"/>
            <a:ext cx="228888" cy="180000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6EDA772F-5955-4659-9BA1-DB48959A87BC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249488" y="988658"/>
            <a:ext cx="228888" cy="180000"/>
          </a:xfrm>
          <a:prstGeom prst="rect">
            <a:avLst/>
          </a:prstGeom>
        </p:spPr>
      </p:pic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14B1A758-C604-48E0-B8A9-EE20A3A8749F}"/>
              </a:ext>
            </a:extLst>
          </p:cNvPr>
          <p:cNvCxnSpPr>
            <a:cxnSpLocks/>
          </p:cNvCxnSpPr>
          <p:nvPr/>
        </p:nvCxnSpPr>
        <p:spPr>
          <a:xfrm>
            <a:off x="7244269" y="3036983"/>
            <a:ext cx="48420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Image 31">
            <a:extLst>
              <a:ext uri="{FF2B5EF4-FFF2-40B4-BE49-F238E27FC236}">
                <a16:creationId xmlns:a16="http://schemas.microsoft.com/office/drawing/2014/main" id="{4B697566-3982-44AD-B5A5-D7621B552164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273374" y="1252736"/>
            <a:ext cx="158710" cy="180000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E30D77E3-C752-46D1-886C-C01FEEB2FD94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167920" y="2465647"/>
            <a:ext cx="457240" cy="201185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55CC4378-009A-44CE-977B-EFD735254001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6215883" y="2819815"/>
            <a:ext cx="405961" cy="314528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5A53D626-0D1C-4EB4-8B6D-936E6F296E2D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6183363" y="3162223"/>
            <a:ext cx="617469" cy="376053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44079386-3EC6-44F0-8708-07F9D6F09146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8637976" y="3966652"/>
            <a:ext cx="413739" cy="335907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55DF44FF-BED7-4CEC-9082-A8EA2F0602CE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8637975" y="4302567"/>
            <a:ext cx="413739" cy="335907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5D1FB893-1B65-4543-BAAB-E8726AB959AA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8634660" y="4624666"/>
            <a:ext cx="376871" cy="335907"/>
          </a:xfrm>
          <a:prstGeom prst="rect">
            <a:avLst/>
          </a:prstGeom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9FEE805B-6B4B-4602-AECD-A0E22EFBDA1A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8691166" y="3575333"/>
            <a:ext cx="307361" cy="312319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E6C3E53A-DF17-4227-B7B8-D7AB4C12C37C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8686480" y="3246112"/>
            <a:ext cx="475730" cy="237865"/>
          </a:xfrm>
          <a:prstGeom prst="rect">
            <a:avLst/>
          </a:prstGeom>
        </p:spPr>
      </p:pic>
      <p:pic>
        <p:nvPicPr>
          <p:cNvPr id="41" name="Image 40">
            <a:extLst>
              <a:ext uri="{FF2B5EF4-FFF2-40B4-BE49-F238E27FC236}">
                <a16:creationId xmlns:a16="http://schemas.microsoft.com/office/drawing/2014/main" id="{BEDF3D81-5689-4AA5-888A-B75E35771777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8689462" y="2923793"/>
            <a:ext cx="475730" cy="276587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5354FC66-EAF3-48EC-8C34-A162B18750E3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8689463" y="2604990"/>
            <a:ext cx="464283" cy="158446"/>
          </a:xfrm>
          <a:prstGeom prst="rect">
            <a:avLst/>
          </a:prstGeom>
        </p:spPr>
      </p:pic>
      <p:pic>
        <p:nvPicPr>
          <p:cNvPr id="43" name="Image 42">
            <a:extLst>
              <a:ext uri="{FF2B5EF4-FFF2-40B4-BE49-F238E27FC236}">
                <a16:creationId xmlns:a16="http://schemas.microsoft.com/office/drawing/2014/main" id="{4182A844-7DAF-4738-8AEF-2753C1854FC4}"/>
              </a:ext>
            </a:extLst>
          </p:cNvPr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8710282" y="1870341"/>
            <a:ext cx="454945" cy="259398"/>
          </a:xfrm>
          <a:prstGeom prst="rect">
            <a:avLst/>
          </a:prstGeom>
        </p:spPr>
      </p:pic>
      <p:pic>
        <p:nvPicPr>
          <p:cNvPr id="44" name="Image 43">
            <a:extLst>
              <a:ext uri="{FF2B5EF4-FFF2-40B4-BE49-F238E27FC236}">
                <a16:creationId xmlns:a16="http://schemas.microsoft.com/office/drawing/2014/main" id="{CF634F1C-97A1-4AC3-BB5D-2FCB0D5974EE}"/>
              </a:ext>
            </a:extLst>
          </p:cNvPr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8634659" y="2166784"/>
            <a:ext cx="627942" cy="304826"/>
          </a:xfrm>
          <a:prstGeom prst="rect">
            <a:avLst/>
          </a:prstGeom>
        </p:spPr>
      </p:pic>
      <p:pic>
        <p:nvPicPr>
          <p:cNvPr id="45" name="Image 44">
            <a:extLst>
              <a:ext uri="{FF2B5EF4-FFF2-40B4-BE49-F238E27FC236}">
                <a16:creationId xmlns:a16="http://schemas.microsoft.com/office/drawing/2014/main" id="{52819CE0-A038-4289-B04D-2F90E4125BF0}"/>
              </a:ext>
            </a:extLst>
          </p:cNvPr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8715846" y="1516070"/>
            <a:ext cx="435436" cy="364259"/>
          </a:xfrm>
          <a:prstGeom prst="rect">
            <a:avLst/>
          </a:prstGeom>
        </p:spPr>
      </p:pic>
      <p:pic>
        <p:nvPicPr>
          <p:cNvPr id="46" name="Image 45">
            <a:extLst>
              <a:ext uri="{FF2B5EF4-FFF2-40B4-BE49-F238E27FC236}">
                <a16:creationId xmlns:a16="http://schemas.microsoft.com/office/drawing/2014/main" id="{E3104024-308E-4679-9D24-9061D746B539}"/>
              </a:ext>
            </a:extLst>
          </p:cNvPr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8720685" y="1214036"/>
            <a:ext cx="433061" cy="362272"/>
          </a:xfrm>
          <a:prstGeom prst="rect">
            <a:avLst/>
          </a:prstGeom>
        </p:spPr>
      </p:pic>
      <p:pic>
        <p:nvPicPr>
          <p:cNvPr id="47" name="Image 46">
            <a:extLst>
              <a:ext uri="{FF2B5EF4-FFF2-40B4-BE49-F238E27FC236}">
                <a16:creationId xmlns:a16="http://schemas.microsoft.com/office/drawing/2014/main" id="{CE18C621-5709-4FC8-B590-2054C4C6B5DA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8735051" y="946806"/>
            <a:ext cx="427158" cy="357334"/>
          </a:xfrm>
          <a:prstGeom prst="rect">
            <a:avLst/>
          </a:prstGeom>
        </p:spPr>
      </p:pic>
      <p:pic>
        <p:nvPicPr>
          <p:cNvPr id="48" name="Image 47">
            <a:extLst>
              <a:ext uri="{FF2B5EF4-FFF2-40B4-BE49-F238E27FC236}">
                <a16:creationId xmlns:a16="http://schemas.microsoft.com/office/drawing/2014/main" id="{5E5186B7-7B7E-4C4D-AEE4-FD5E70E3C70D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8757081" y="643662"/>
            <a:ext cx="426162" cy="356501"/>
          </a:xfrm>
          <a:prstGeom prst="rect">
            <a:avLst/>
          </a:prstGeom>
        </p:spPr>
      </p:pic>
      <p:pic>
        <p:nvPicPr>
          <p:cNvPr id="49" name="Image 48">
            <a:extLst>
              <a:ext uri="{FF2B5EF4-FFF2-40B4-BE49-F238E27FC236}">
                <a16:creationId xmlns:a16="http://schemas.microsoft.com/office/drawing/2014/main" id="{A60C0EA4-DC8B-4EED-9799-D1C91DDDB4D9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6198764" y="4181658"/>
            <a:ext cx="579883" cy="347051"/>
          </a:xfrm>
          <a:prstGeom prst="rect">
            <a:avLst/>
          </a:prstGeom>
        </p:spPr>
      </p:pic>
      <p:pic>
        <p:nvPicPr>
          <p:cNvPr id="50" name="Image 49">
            <a:extLst>
              <a:ext uri="{FF2B5EF4-FFF2-40B4-BE49-F238E27FC236}">
                <a16:creationId xmlns:a16="http://schemas.microsoft.com/office/drawing/2014/main" id="{4BA74EFD-2F87-450D-BDC1-13BB97D7C0B7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6230564" y="4571914"/>
            <a:ext cx="554897" cy="332098"/>
          </a:xfrm>
          <a:prstGeom prst="rect">
            <a:avLst/>
          </a:prstGeom>
        </p:spPr>
      </p:pic>
      <p:pic>
        <p:nvPicPr>
          <p:cNvPr id="51" name="Image 50">
            <a:extLst>
              <a:ext uri="{FF2B5EF4-FFF2-40B4-BE49-F238E27FC236}">
                <a16:creationId xmlns:a16="http://schemas.microsoft.com/office/drawing/2014/main" id="{C206381F-16F6-466C-9559-57BB42A97789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6230486" y="4947535"/>
            <a:ext cx="397613" cy="294387"/>
          </a:xfrm>
          <a:prstGeom prst="rect">
            <a:avLst/>
          </a:prstGeom>
        </p:spPr>
      </p:pic>
      <p:pic>
        <p:nvPicPr>
          <p:cNvPr id="52" name="Image 51">
            <a:extLst>
              <a:ext uri="{FF2B5EF4-FFF2-40B4-BE49-F238E27FC236}">
                <a16:creationId xmlns:a16="http://schemas.microsoft.com/office/drawing/2014/main" id="{588E6E01-9A65-4A3E-95EC-27C0F129C98E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875" y="2249797"/>
            <a:ext cx="185701" cy="180000"/>
          </a:xfrm>
          <a:prstGeom prst="rect">
            <a:avLst/>
          </a:prstGeom>
        </p:spPr>
      </p:pic>
      <p:pic>
        <p:nvPicPr>
          <p:cNvPr id="53" name="Image 52">
            <a:extLst>
              <a:ext uri="{FF2B5EF4-FFF2-40B4-BE49-F238E27FC236}">
                <a16:creationId xmlns:a16="http://schemas.microsoft.com/office/drawing/2014/main" id="{05073527-EEF1-4784-BE4D-0FD165406442}"/>
              </a:ext>
            </a:extLst>
          </p:cNvPr>
          <p:cNvPicPr>
            <a:picLocks noChangeAspect="1"/>
          </p:cNvPicPr>
          <p:nvPr/>
        </p:nvPicPr>
        <p:blipFill rotWithShape="1">
          <a:blip r:embed="rId45"/>
          <a:srcRect l="19215" r="16653"/>
          <a:stretch/>
        </p:blipFill>
        <p:spPr>
          <a:xfrm>
            <a:off x="1760993" y="2566239"/>
            <a:ext cx="177461" cy="180000"/>
          </a:xfrm>
          <a:prstGeom prst="rect">
            <a:avLst/>
          </a:prstGeom>
        </p:spPr>
      </p:pic>
      <p:pic>
        <p:nvPicPr>
          <p:cNvPr id="55" name="Image 54">
            <a:extLst>
              <a:ext uri="{FF2B5EF4-FFF2-40B4-BE49-F238E27FC236}">
                <a16:creationId xmlns:a16="http://schemas.microsoft.com/office/drawing/2014/main" id="{969C5B18-B97E-446C-810E-565036E4AE11}"/>
              </a:ext>
            </a:extLst>
          </p:cNvPr>
          <p:cNvPicPr>
            <a:picLocks noChangeAspect="1"/>
          </p:cNvPicPr>
          <p:nvPr/>
        </p:nvPicPr>
        <p:blipFill rotWithShape="1">
          <a:blip r:embed="rId46"/>
          <a:srcRect l="10478" t="21899" r="37183"/>
          <a:stretch/>
        </p:blipFill>
        <p:spPr>
          <a:xfrm>
            <a:off x="1762312" y="3127875"/>
            <a:ext cx="180293" cy="180000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0F06FB2F-1080-4505-B136-6F30C9BE52C3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1719381" y="3455725"/>
            <a:ext cx="276716" cy="180000"/>
          </a:xfrm>
          <a:prstGeom prst="rect">
            <a:avLst/>
          </a:prstGeom>
        </p:spPr>
      </p:pic>
      <p:pic>
        <p:nvPicPr>
          <p:cNvPr id="59" name="Image 58">
            <a:extLst>
              <a:ext uri="{FF2B5EF4-FFF2-40B4-BE49-F238E27FC236}">
                <a16:creationId xmlns:a16="http://schemas.microsoft.com/office/drawing/2014/main" id="{833E5F6C-935E-4F04-9DB4-1F9B3C7C5712}"/>
              </a:ext>
            </a:extLst>
      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3999795" y="5663986"/>
            <a:ext cx="351639" cy="211667"/>
          </a:xfrm>
          <a:prstGeom prst="rect">
            <a:avLst/>
          </a:prstGeom>
        </p:spPr>
      </p:pic>
      <p:pic>
        <p:nvPicPr>
          <p:cNvPr id="60" name="Image 59">
            <a:extLst>
              <a:ext uri="{FF2B5EF4-FFF2-40B4-BE49-F238E27FC236}">
                <a16:creationId xmlns:a16="http://schemas.microsoft.com/office/drawing/2014/main" id="{30F171A9-532B-47E6-A96B-32CC1CB21B9C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>
            <a:off x="3986019" y="5889050"/>
            <a:ext cx="375747" cy="226178"/>
          </a:xfrm>
          <a:prstGeom prst="rect">
            <a:avLst/>
          </a:prstGeom>
        </p:spPr>
      </p:pic>
      <p:pic>
        <p:nvPicPr>
          <p:cNvPr id="61" name="Image 60">
            <a:extLst>
              <a:ext uri="{FF2B5EF4-FFF2-40B4-BE49-F238E27FC236}">
                <a16:creationId xmlns:a16="http://schemas.microsoft.com/office/drawing/2014/main" id="{9CF59703-7689-4422-AD01-AC88E17BF2CD}"/>
              </a:ext>
            </a:extLst>
          </p:cNvPr>
          <p:cNvPicPr>
            <a:picLocks noChangeAspect="1"/>
          </p:cNvPicPr>
          <p:nvPr/>
        </p:nvPicPr>
        <p:blipFill>
          <a:blip r:embed="rId50"/>
          <a:stretch>
            <a:fillRect/>
          </a:stretch>
        </p:blipFill>
        <p:spPr>
          <a:xfrm>
            <a:off x="4079672" y="5243570"/>
            <a:ext cx="170567" cy="322765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:a16="http://schemas.microsoft.com/office/drawing/2014/main" id="{802A07CF-2786-4861-99D4-8B5E2D30B469}"/>
              </a:ext>
            </a:extLst>
          </p:cNvPr>
          <p:cNvPicPr>
            <a:picLocks noChangeAspect="1"/>
          </p:cNvPicPr>
          <p:nvPr/>
        </p:nvPicPr>
        <p:blipFill>
          <a:blip r:embed="rId51"/>
          <a:stretch>
            <a:fillRect/>
          </a:stretch>
        </p:blipFill>
        <p:spPr>
          <a:xfrm>
            <a:off x="4063773" y="5003226"/>
            <a:ext cx="220238" cy="193048"/>
          </a:xfrm>
          <a:prstGeom prst="rect">
            <a:avLst/>
          </a:prstGeom>
        </p:spPr>
      </p:pic>
      <p:pic>
        <p:nvPicPr>
          <p:cNvPr id="63" name="Image 62">
            <a:extLst>
              <a:ext uri="{FF2B5EF4-FFF2-40B4-BE49-F238E27FC236}">
                <a16:creationId xmlns:a16="http://schemas.microsoft.com/office/drawing/2014/main" id="{2E162AE6-9C00-415C-A448-59AF95B9A3A8}"/>
              </a:ext>
            </a:extLst>
          </p:cNvPr>
          <p:cNvPicPr>
            <a:picLocks noChangeAspect="1"/>
          </p:cNvPicPr>
          <p:nvPr/>
        </p:nvPicPr>
        <p:blipFill>
          <a:blip r:embed="rId5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10202" y="2082042"/>
            <a:ext cx="306628" cy="306628"/>
          </a:xfrm>
          <a:prstGeom prst="rect">
            <a:avLst/>
          </a:prstGeom>
        </p:spPr>
      </p:pic>
      <p:pic>
        <p:nvPicPr>
          <p:cNvPr id="64" name="Image 63">
            <a:extLst>
              <a:ext uri="{FF2B5EF4-FFF2-40B4-BE49-F238E27FC236}">
                <a16:creationId xmlns:a16="http://schemas.microsoft.com/office/drawing/2014/main" id="{1896ECF8-BDC6-4929-A60D-5772C0C4B5B5}"/>
              </a:ext>
            </a:extLst>
          </p:cNvPr>
          <p:cNvPicPr>
            <a:picLocks noChangeAspect="1"/>
          </p:cNvPicPr>
          <p:nvPr/>
        </p:nvPicPr>
        <p:blipFill>
          <a:blip r:embed="rId5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18532" y="1395172"/>
            <a:ext cx="289971" cy="418674"/>
          </a:xfrm>
          <a:prstGeom prst="rect">
            <a:avLst/>
          </a:prstGeom>
        </p:spPr>
      </p:pic>
      <p:pic>
        <p:nvPicPr>
          <p:cNvPr id="65" name="Image 64">
            <a:extLst>
              <a:ext uri="{FF2B5EF4-FFF2-40B4-BE49-F238E27FC236}">
                <a16:creationId xmlns:a16="http://schemas.microsoft.com/office/drawing/2014/main" id="{BB0BD89B-BCD9-4848-875F-AD8DD93A1871}"/>
              </a:ext>
            </a:extLst>
          </p:cNvPr>
          <p:cNvPicPr>
            <a:picLocks noChangeAspect="1"/>
          </p:cNvPicPr>
          <p:nvPr/>
        </p:nvPicPr>
        <p:blipFill>
          <a:blip r:embed="rId5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29728" y="1770157"/>
            <a:ext cx="279396" cy="280643"/>
          </a:xfrm>
          <a:prstGeom prst="rect">
            <a:avLst/>
          </a:prstGeom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66D5CF33-AF3A-4AE0-B777-C6C726E796F7}"/>
              </a:ext>
            </a:extLst>
          </p:cNvPr>
          <p:cNvPicPr>
            <a:picLocks noChangeAspect="1"/>
          </p:cNvPicPr>
          <p:nvPr/>
        </p:nvPicPr>
        <p:blipFill>
          <a:blip r:embed="rId5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82353" y="3845715"/>
            <a:ext cx="413169" cy="413169"/>
          </a:xfrm>
          <a:prstGeom prst="rect">
            <a:avLst/>
          </a:prstGeom>
        </p:spPr>
      </p:pic>
      <p:pic>
        <p:nvPicPr>
          <p:cNvPr id="68" name="Image 67">
            <a:extLst>
              <a:ext uri="{FF2B5EF4-FFF2-40B4-BE49-F238E27FC236}">
                <a16:creationId xmlns:a16="http://schemas.microsoft.com/office/drawing/2014/main" id="{036BD41D-68F5-4A12-B373-3E2DA4685103}"/>
              </a:ext>
            </a:extLst>
          </p:cNvPr>
          <p:cNvPicPr>
            <a:picLocks noChangeAspect="1"/>
          </p:cNvPicPr>
          <p:nvPr/>
        </p:nvPicPr>
        <p:blipFill>
          <a:blip r:embed="rId5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31032" y="3384604"/>
            <a:ext cx="531723" cy="558309"/>
          </a:xfrm>
          <a:prstGeom prst="rect">
            <a:avLst/>
          </a:prstGeom>
        </p:spPr>
      </p:pic>
      <p:pic>
        <p:nvPicPr>
          <p:cNvPr id="70" name="Image 69">
            <a:extLst>
              <a:ext uri="{FF2B5EF4-FFF2-40B4-BE49-F238E27FC236}">
                <a16:creationId xmlns:a16="http://schemas.microsoft.com/office/drawing/2014/main" id="{9416E18A-84FD-43E4-A2EE-3B199C55CBAB}"/>
              </a:ext>
            </a:extLst>
          </p:cNvPr>
          <p:cNvPicPr>
            <a:picLocks noChangeAspect="1"/>
          </p:cNvPicPr>
          <p:nvPr/>
        </p:nvPicPr>
        <p:blipFill>
          <a:blip r:embed="rId57"/>
          <a:stretch>
            <a:fillRect/>
          </a:stretch>
        </p:blipFill>
        <p:spPr>
          <a:xfrm>
            <a:off x="1753431" y="871322"/>
            <a:ext cx="233513" cy="180000"/>
          </a:xfrm>
          <a:prstGeom prst="rect">
            <a:avLst/>
          </a:prstGeom>
        </p:spPr>
      </p:pic>
      <p:sp>
        <p:nvSpPr>
          <p:cNvPr id="71" name="ZoneTexte 70">
            <a:extLst>
              <a:ext uri="{FF2B5EF4-FFF2-40B4-BE49-F238E27FC236}">
                <a16:creationId xmlns:a16="http://schemas.microsoft.com/office/drawing/2014/main" id="{398F0BD9-071B-4D82-A9B0-430AE413B41B}"/>
              </a:ext>
            </a:extLst>
          </p:cNvPr>
          <p:cNvSpPr txBox="1"/>
          <p:nvPr/>
        </p:nvSpPr>
        <p:spPr>
          <a:xfrm>
            <a:off x="1566664" y="191869"/>
            <a:ext cx="19921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latin typeface="Arial Narrow" panose="020B0606020202030204" pitchFamily="34" charset="0"/>
              </a:rPr>
              <a:t>Eléments de base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D446B3FC-E6D2-4E66-8982-FC78E6548F40}"/>
              </a:ext>
            </a:extLst>
          </p:cNvPr>
          <p:cNvSpPr txBox="1"/>
          <p:nvPr/>
        </p:nvSpPr>
        <p:spPr>
          <a:xfrm>
            <a:off x="2275306" y="591080"/>
            <a:ext cx="15517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Arial Narrow" panose="020B0606020202030204" pitchFamily="34" charset="0"/>
              </a:rPr>
              <a:t>Cheminement  </a:t>
            </a:r>
            <a:r>
              <a:rPr lang="fr-FR" sz="900" dirty="0">
                <a:latin typeface="Arial Narrow" panose="020B0606020202030204" pitchFamily="34" charset="0"/>
              </a:rPr>
              <a:t>d’évacuation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FA1CBA1F-1994-4C13-BB66-B3011A8231FB}"/>
              </a:ext>
            </a:extLst>
          </p:cNvPr>
          <p:cNvSpPr txBox="1"/>
          <p:nvPr/>
        </p:nvSpPr>
        <p:spPr>
          <a:xfrm>
            <a:off x="2279936" y="1101230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Issue</a:t>
            </a:r>
            <a:r>
              <a:rPr lang="fr-FR" sz="800" dirty="0">
                <a:latin typeface="Arial Narrow" panose="020B0606020202030204" pitchFamily="34" charset="0"/>
              </a:rPr>
              <a:t> finale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B5A6719E-963C-4432-B535-C2AFD2BCCB1B}"/>
              </a:ext>
            </a:extLst>
          </p:cNvPr>
          <p:cNvSpPr txBox="1"/>
          <p:nvPr/>
        </p:nvSpPr>
        <p:spPr>
          <a:xfrm>
            <a:off x="1363008" y="663076"/>
            <a:ext cx="5014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ou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D020A81E-0C5B-47F8-9F12-D753DCE879A0}"/>
              </a:ext>
            </a:extLst>
          </p:cNvPr>
          <p:cNvSpPr txBox="1"/>
          <p:nvPr/>
        </p:nvSpPr>
        <p:spPr>
          <a:xfrm>
            <a:off x="2272159" y="1427822"/>
            <a:ext cx="14476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Point de rassemblement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B177524E-EDB6-4A08-958D-D9329D9B3A1F}"/>
              </a:ext>
            </a:extLst>
          </p:cNvPr>
          <p:cNvSpPr txBox="1"/>
          <p:nvPr/>
        </p:nvSpPr>
        <p:spPr>
          <a:xfrm>
            <a:off x="2266776" y="1704954"/>
            <a:ext cx="13545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Espace d’attente  sécurisé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4F3A21E1-CDB0-45B1-A6C6-56E12A3A8A77}"/>
              </a:ext>
            </a:extLst>
          </p:cNvPr>
          <p:cNvSpPr txBox="1"/>
          <p:nvPr/>
        </p:nvSpPr>
        <p:spPr>
          <a:xfrm>
            <a:off x="2275307" y="1961161"/>
            <a:ext cx="11429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Défibrillateur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97DD091E-68B4-411A-9168-AFA0086771C2}"/>
              </a:ext>
            </a:extLst>
          </p:cNvPr>
          <p:cNvSpPr txBox="1"/>
          <p:nvPr/>
        </p:nvSpPr>
        <p:spPr>
          <a:xfrm>
            <a:off x="2275307" y="2244168"/>
            <a:ext cx="11429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Infirmerie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627C3D49-F486-4805-8BC3-A9E980F81AF9}"/>
              </a:ext>
            </a:extLst>
          </p:cNvPr>
          <p:cNvSpPr txBox="1"/>
          <p:nvPr/>
        </p:nvSpPr>
        <p:spPr>
          <a:xfrm>
            <a:off x="2266776" y="2518408"/>
            <a:ext cx="11429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Ascenseur</a:t>
            </a:r>
          </a:p>
        </p:txBody>
      </p:sp>
      <p:pic>
        <p:nvPicPr>
          <p:cNvPr id="80" name="Image 79">
            <a:extLst>
              <a:ext uri="{FF2B5EF4-FFF2-40B4-BE49-F238E27FC236}">
                <a16:creationId xmlns:a16="http://schemas.microsoft.com/office/drawing/2014/main" id="{D9E57049-4ED2-4BB1-A157-19370019C71B}"/>
              </a:ext>
            </a:extLst>
          </p:cNvPr>
          <p:cNvPicPr>
            <a:picLocks noChangeAspect="1"/>
          </p:cNvPicPr>
          <p:nvPr/>
        </p:nvPicPr>
        <p:blipFill rotWithShape="1">
          <a:blip r:embed="rId58"/>
          <a:srcRect l="13217" t="-5117" r="13095" b="-1981"/>
          <a:stretch/>
        </p:blipFill>
        <p:spPr>
          <a:xfrm>
            <a:off x="1761428" y="2823678"/>
            <a:ext cx="190397" cy="180000"/>
          </a:xfrm>
          <a:prstGeom prst="rect">
            <a:avLst/>
          </a:prstGeom>
        </p:spPr>
      </p:pic>
      <p:sp>
        <p:nvSpPr>
          <p:cNvPr id="81" name="ZoneTexte 80">
            <a:extLst>
              <a:ext uri="{FF2B5EF4-FFF2-40B4-BE49-F238E27FC236}">
                <a16:creationId xmlns:a16="http://schemas.microsoft.com/office/drawing/2014/main" id="{D36E3B92-59DA-49CA-BE8F-DA8383C08387}"/>
              </a:ext>
            </a:extLst>
          </p:cNvPr>
          <p:cNvSpPr txBox="1"/>
          <p:nvPr/>
        </p:nvSpPr>
        <p:spPr>
          <a:xfrm>
            <a:off x="2266776" y="2767915"/>
            <a:ext cx="11429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Monte-charge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5A31CC00-E30D-4ADF-A988-A85185FA3BE1}"/>
              </a:ext>
            </a:extLst>
          </p:cNvPr>
          <p:cNvSpPr txBox="1"/>
          <p:nvPr/>
        </p:nvSpPr>
        <p:spPr>
          <a:xfrm>
            <a:off x="2255024" y="3027105"/>
            <a:ext cx="1622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Elévateur pour personnes à mobilité réduite</a:t>
            </a:r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166496EB-213F-4346-8CA3-5D15DF15E02D}"/>
              </a:ext>
            </a:extLst>
          </p:cNvPr>
          <p:cNvSpPr txBox="1"/>
          <p:nvPr/>
        </p:nvSpPr>
        <p:spPr>
          <a:xfrm>
            <a:off x="2266776" y="3414066"/>
            <a:ext cx="11429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Ascenseur prioritaire</a:t>
            </a: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BE39D367-4C27-47A9-A007-0DECFA754964}"/>
              </a:ext>
            </a:extLst>
          </p:cNvPr>
          <p:cNvSpPr txBox="1"/>
          <p:nvPr/>
        </p:nvSpPr>
        <p:spPr>
          <a:xfrm>
            <a:off x="2247410" y="5383630"/>
            <a:ext cx="11429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Porte coupe-feu</a:t>
            </a: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F2506C8A-5F12-451F-9C44-BC36E3FCE676}"/>
              </a:ext>
            </a:extLst>
          </p:cNvPr>
          <p:cNvSpPr txBox="1"/>
          <p:nvPr/>
        </p:nvSpPr>
        <p:spPr>
          <a:xfrm>
            <a:off x="2243025" y="5568187"/>
            <a:ext cx="11429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Vous êtes ici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FD6B55F6-2ACD-4B3F-B399-BFFBE2EA7477}"/>
              </a:ext>
            </a:extLst>
          </p:cNvPr>
          <p:cNvSpPr txBox="1"/>
          <p:nvPr/>
        </p:nvSpPr>
        <p:spPr>
          <a:xfrm>
            <a:off x="2255024" y="3911389"/>
            <a:ext cx="1142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Déclencheur manuel alarme incendie</a:t>
            </a:r>
          </a:p>
        </p:txBody>
      </p:sp>
      <p:sp>
        <p:nvSpPr>
          <p:cNvPr id="88" name="ZoneTexte 87">
            <a:extLst>
              <a:ext uri="{FF2B5EF4-FFF2-40B4-BE49-F238E27FC236}">
                <a16:creationId xmlns:a16="http://schemas.microsoft.com/office/drawing/2014/main" id="{4E3AAB79-C738-44A8-ABD6-BA196A4C6168}"/>
              </a:ext>
            </a:extLst>
          </p:cNvPr>
          <p:cNvSpPr txBox="1"/>
          <p:nvPr/>
        </p:nvSpPr>
        <p:spPr>
          <a:xfrm>
            <a:off x="2258848" y="4247107"/>
            <a:ext cx="1446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Téléphone de sécurité incendie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292E7E7D-5214-443F-89B5-5F6257EDEE54}"/>
              </a:ext>
            </a:extLst>
          </p:cNvPr>
          <p:cNvSpPr txBox="1"/>
          <p:nvPr/>
        </p:nvSpPr>
        <p:spPr>
          <a:xfrm>
            <a:off x="2260731" y="4605798"/>
            <a:ext cx="14468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Extincteur</a:t>
            </a: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E6B65B54-CB60-4A4F-BD1F-EFFB94EAAFE9}"/>
              </a:ext>
            </a:extLst>
          </p:cNvPr>
          <p:cNvSpPr txBox="1"/>
          <p:nvPr/>
        </p:nvSpPr>
        <p:spPr>
          <a:xfrm>
            <a:off x="2258848" y="4882930"/>
            <a:ext cx="14468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Extincteur sur roues</a:t>
            </a:r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837A4864-8412-4798-A3B0-334AB51DB2F4}"/>
              </a:ext>
            </a:extLst>
          </p:cNvPr>
          <p:cNvSpPr txBox="1"/>
          <p:nvPr/>
        </p:nvSpPr>
        <p:spPr>
          <a:xfrm>
            <a:off x="2251448" y="5115447"/>
            <a:ext cx="14468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RIA</a:t>
            </a:r>
          </a:p>
        </p:txBody>
      </p:sp>
      <p:sp>
        <p:nvSpPr>
          <p:cNvPr id="92" name="ZoneTexte 91">
            <a:extLst>
              <a:ext uri="{FF2B5EF4-FFF2-40B4-BE49-F238E27FC236}">
                <a16:creationId xmlns:a16="http://schemas.microsoft.com/office/drawing/2014/main" id="{406F3826-7420-46CB-A41A-5986D8952010}"/>
              </a:ext>
            </a:extLst>
          </p:cNvPr>
          <p:cNvSpPr txBox="1"/>
          <p:nvPr/>
        </p:nvSpPr>
        <p:spPr>
          <a:xfrm>
            <a:off x="3762349" y="179914"/>
            <a:ext cx="2221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Arial Narrow" panose="020B0606020202030204" pitchFamily="34" charset="0"/>
              </a:rPr>
              <a:t>Eléments concernant</a:t>
            </a:r>
          </a:p>
          <a:p>
            <a:pPr algn="ctr"/>
            <a:r>
              <a:rPr lang="fr-FR" sz="1200" b="1" dirty="0">
                <a:latin typeface="Arial Narrow" panose="020B0606020202030204" pitchFamily="34" charset="0"/>
              </a:rPr>
              <a:t>La défense extérieure contre l’incendie</a:t>
            </a:r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47EBBD2A-1E5B-4E97-ADB0-9A403B3F142D}"/>
              </a:ext>
            </a:extLst>
          </p:cNvPr>
          <p:cNvSpPr txBox="1"/>
          <p:nvPr/>
        </p:nvSpPr>
        <p:spPr>
          <a:xfrm>
            <a:off x="4623364" y="828591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Poteau incendie- surpressé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94" name="ZoneTexte 93">
            <a:extLst>
              <a:ext uri="{FF2B5EF4-FFF2-40B4-BE49-F238E27FC236}">
                <a16:creationId xmlns:a16="http://schemas.microsoft.com/office/drawing/2014/main" id="{9B388928-13A3-47C0-B0F7-BD14DF181AB1}"/>
              </a:ext>
            </a:extLst>
          </p:cNvPr>
          <p:cNvSpPr txBox="1"/>
          <p:nvPr/>
        </p:nvSpPr>
        <p:spPr>
          <a:xfrm>
            <a:off x="4619169" y="1137320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Bouche  incendie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B2670859-30BB-4A93-869E-BB0CC7089056}"/>
              </a:ext>
            </a:extLst>
          </p:cNvPr>
          <p:cNvSpPr/>
          <p:nvPr/>
        </p:nvSpPr>
        <p:spPr>
          <a:xfrm>
            <a:off x="4063773" y="831390"/>
            <a:ext cx="207076" cy="180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93DCC86-AA28-435C-A031-3B91F773E31C}"/>
              </a:ext>
            </a:extLst>
          </p:cNvPr>
          <p:cNvSpPr/>
          <p:nvPr/>
        </p:nvSpPr>
        <p:spPr>
          <a:xfrm>
            <a:off x="4071335" y="1121826"/>
            <a:ext cx="180000" cy="18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Triangle isocèle 96">
            <a:extLst>
              <a:ext uri="{FF2B5EF4-FFF2-40B4-BE49-F238E27FC236}">
                <a16:creationId xmlns:a16="http://schemas.microsoft.com/office/drawing/2014/main" id="{1FE5E6CB-1248-4710-A930-8431BC4D844A}"/>
              </a:ext>
            </a:extLst>
          </p:cNvPr>
          <p:cNvSpPr/>
          <p:nvPr/>
        </p:nvSpPr>
        <p:spPr>
          <a:xfrm>
            <a:off x="4071335" y="1380622"/>
            <a:ext cx="217502" cy="225438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ZoneTexte 97">
            <a:extLst>
              <a:ext uri="{FF2B5EF4-FFF2-40B4-BE49-F238E27FC236}">
                <a16:creationId xmlns:a16="http://schemas.microsoft.com/office/drawing/2014/main" id="{AD946FD5-D691-4F22-8524-F97D7EC8E1BA}"/>
              </a:ext>
            </a:extLst>
          </p:cNvPr>
          <p:cNvSpPr txBox="1"/>
          <p:nvPr/>
        </p:nvSpPr>
        <p:spPr>
          <a:xfrm>
            <a:off x="4613826" y="1404956"/>
            <a:ext cx="1362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Point d’aspiration aménagé</a:t>
            </a:r>
          </a:p>
          <a:p>
            <a:r>
              <a:rPr lang="fr-FR" sz="900" dirty="0">
                <a:latin typeface="Arial Narrow" panose="020B0606020202030204" pitchFamily="34" charset="0"/>
              </a:rPr>
              <a:t>(_,_,_m</a:t>
            </a:r>
            <a:r>
              <a:rPr lang="fr-FR" sz="900" baseline="30000" dirty="0">
                <a:latin typeface="Arial Narrow" panose="020B0606020202030204" pitchFamily="34" charset="0"/>
              </a:rPr>
              <a:t>3</a:t>
            </a:r>
            <a:r>
              <a:rPr lang="fr-FR" sz="900" dirty="0">
                <a:latin typeface="Arial Narrow" panose="020B0606020202030204" pitchFamily="34" charset="0"/>
              </a:rPr>
              <a:t> )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99" name="ZoneTexte 98">
            <a:extLst>
              <a:ext uri="{FF2B5EF4-FFF2-40B4-BE49-F238E27FC236}">
                <a16:creationId xmlns:a16="http://schemas.microsoft.com/office/drawing/2014/main" id="{36CD208B-1BAB-45FF-BEC0-3E95E21DCCD5}"/>
              </a:ext>
            </a:extLst>
          </p:cNvPr>
          <p:cNvSpPr txBox="1"/>
          <p:nvPr/>
        </p:nvSpPr>
        <p:spPr>
          <a:xfrm>
            <a:off x="3728843" y="1764864"/>
            <a:ext cx="2221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Arial Narrow" panose="020B0606020202030204" pitchFamily="34" charset="0"/>
              </a:rPr>
              <a:t>Eléments concernant</a:t>
            </a:r>
          </a:p>
          <a:p>
            <a:pPr algn="ctr"/>
            <a:r>
              <a:rPr lang="fr-FR" sz="1200" b="1" dirty="0">
                <a:latin typeface="Arial Narrow" panose="020B0606020202030204" pitchFamily="34" charset="0"/>
              </a:rPr>
              <a:t>La sécurité incendie</a:t>
            </a:r>
          </a:p>
        </p:txBody>
      </p:sp>
      <p:pic>
        <p:nvPicPr>
          <p:cNvPr id="101" name="Image 100">
            <a:extLst>
              <a:ext uri="{FF2B5EF4-FFF2-40B4-BE49-F238E27FC236}">
                <a16:creationId xmlns:a16="http://schemas.microsoft.com/office/drawing/2014/main" id="{B392154F-690F-4D55-B7B9-CC874DD4BF6E}"/>
              </a:ext>
            </a:extLst>
          </p:cNvPr>
          <p:cNvPicPr>
            <a:picLocks noChangeAspect="1"/>
          </p:cNvPicPr>
          <p:nvPr/>
        </p:nvPicPr>
        <p:blipFill>
          <a:blip r:embed="rId59"/>
          <a:stretch>
            <a:fillRect/>
          </a:stretch>
        </p:blipFill>
        <p:spPr>
          <a:xfrm>
            <a:off x="4085558" y="3845716"/>
            <a:ext cx="204687" cy="204687"/>
          </a:xfrm>
          <a:prstGeom prst="rect">
            <a:avLst/>
          </a:prstGeom>
        </p:spPr>
      </p:pic>
      <p:sp>
        <p:nvSpPr>
          <p:cNvPr id="102" name="ZoneTexte 101">
            <a:extLst>
              <a:ext uri="{FF2B5EF4-FFF2-40B4-BE49-F238E27FC236}">
                <a16:creationId xmlns:a16="http://schemas.microsoft.com/office/drawing/2014/main" id="{BABBA6EE-F42C-4EC6-A5E4-0A19C7715ED7}"/>
              </a:ext>
            </a:extLst>
          </p:cNvPr>
          <p:cNvSpPr txBox="1"/>
          <p:nvPr/>
        </p:nvSpPr>
        <p:spPr>
          <a:xfrm>
            <a:off x="4682773" y="2211291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Accès pompiers principal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03" name="ZoneTexte 102">
            <a:extLst>
              <a:ext uri="{FF2B5EF4-FFF2-40B4-BE49-F238E27FC236}">
                <a16:creationId xmlns:a16="http://schemas.microsoft.com/office/drawing/2014/main" id="{46559E13-2527-4080-BF71-D8795D09D5CB}"/>
              </a:ext>
            </a:extLst>
          </p:cNvPr>
          <p:cNvSpPr txBox="1"/>
          <p:nvPr/>
        </p:nvSpPr>
        <p:spPr>
          <a:xfrm>
            <a:off x="4682773" y="2535258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Accès pompiers n°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04" name="ZoneTexte 103">
            <a:extLst>
              <a:ext uri="{FF2B5EF4-FFF2-40B4-BE49-F238E27FC236}">
                <a16:creationId xmlns:a16="http://schemas.microsoft.com/office/drawing/2014/main" id="{98FD0DB9-7021-4EE0-ABB6-A2B5E0CC660D}"/>
              </a:ext>
            </a:extLst>
          </p:cNvPr>
          <p:cNvSpPr txBox="1"/>
          <p:nvPr/>
        </p:nvSpPr>
        <p:spPr>
          <a:xfrm>
            <a:off x="4682773" y="2755998"/>
            <a:ext cx="141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Équipement divers de lutte contre l’incendie (à préciser)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2472F5CA-B9F5-4B6F-8EEB-A21555547CD1}"/>
              </a:ext>
            </a:extLst>
          </p:cNvPr>
          <p:cNvSpPr txBox="1"/>
          <p:nvPr/>
        </p:nvSpPr>
        <p:spPr>
          <a:xfrm>
            <a:off x="4675546" y="3076604"/>
            <a:ext cx="14137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Baie accessible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11943B18-88AF-4DF7-A4F9-0920C611EB83}"/>
              </a:ext>
            </a:extLst>
          </p:cNvPr>
          <p:cNvSpPr txBox="1"/>
          <p:nvPr/>
        </p:nvSpPr>
        <p:spPr>
          <a:xfrm>
            <a:off x="4675546" y="3407474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Accès à une toiture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07" name="ZoneTexte 106">
            <a:extLst>
              <a:ext uri="{FF2B5EF4-FFF2-40B4-BE49-F238E27FC236}">
                <a16:creationId xmlns:a16="http://schemas.microsoft.com/office/drawing/2014/main" id="{58334BFC-27ED-4BE4-BCDB-F06F3D8AAE7A}"/>
              </a:ext>
            </a:extLst>
          </p:cNvPr>
          <p:cNvSpPr txBox="1"/>
          <p:nvPr/>
        </p:nvSpPr>
        <p:spPr>
          <a:xfrm>
            <a:off x="4675546" y="3721932"/>
            <a:ext cx="1362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Commande de désenfumage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08" name="ZoneTexte 107">
            <a:extLst>
              <a:ext uri="{FF2B5EF4-FFF2-40B4-BE49-F238E27FC236}">
                <a16:creationId xmlns:a16="http://schemas.microsoft.com/office/drawing/2014/main" id="{35737D99-A6CF-42DF-AFD6-5A24E5F2D64C}"/>
              </a:ext>
            </a:extLst>
          </p:cNvPr>
          <p:cNvSpPr txBox="1"/>
          <p:nvPr/>
        </p:nvSpPr>
        <p:spPr>
          <a:xfrm>
            <a:off x="4660619" y="4114160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Colonne sèche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09" name="ZoneTexte 108">
            <a:extLst>
              <a:ext uri="{FF2B5EF4-FFF2-40B4-BE49-F238E27FC236}">
                <a16:creationId xmlns:a16="http://schemas.microsoft.com/office/drawing/2014/main" id="{7E34038B-4699-4AEC-ADDF-053457A0D836}"/>
              </a:ext>
            </a:extLst>
          </p:cNvPr>
          <p:cNvSpPr txBox="1"/>
          <p:nvPr/>
        </p:nvSpPr>
        <p:spPr>
          <a:xfrm>
            <a:off x="4669132" y="4368249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Colonne humide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10" name="ZoneTexte 109">
            <a:extLst>
              <a:ext uri="{FF2B5EF4-FFF2-40B4-BE49-F238E27FC236}">
                <a16:creationId xmlns:a16="http://schemas.microsoft.com/office/drawing/2014/main" id="{450BAD8E-F5DF-4B99-A718-87969A005F45}"/>
              </a:ext>
            </a:extLst>
          </p:cNvPr>
          <p:cNvSpPr txBox="1"/>
          <p:nvPr/>
        </p:nvSpPr>
        <p:spPr>
          <a:xfrm>
            <a:off x="4660619" y="4687196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Barrage eau incendie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11" name="ZoneTexte 110">
            <a:extLst>
              <a:ext uri="{FF2B5EF4-FFF2-40B4-BE49-F238E27FC236}">
                <a16:creationId xmlns:a16="http://schemas.microsoft.com/office/drawing/2014/main" id="{A360D8F9-EE35-4115-BAA4-17E08E243B50}"/>
              </a:ext>
            </a:extLst>
          </p:cNvPr>
          <p:cNvSpPr txBox="1"/>
          <p:nvPr/>
        </p:nvSpPr>
        <p:spPr>
          <a:xfrm>
            <a:off x="4675475" y="4955461"/>
            <a:ext cx="8801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Bac à sable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12" name="ZoneTexte 111">
            <a:extLst>
              <a:ext uri="{FF2B5EF4-FFF2-40B4-BE49-F238E27FC236}">
                <a16:creationId xmlns:a16="http://schemas.microsoft.com/office/drawing/2014/main" id="{DDA7923D-1981-4AC8-ACFA-38ED0C973AE8}"/>
              </a:ext>
            </a:extLst>
          </p:cNvPr>
          <p:cNvSpPr txBox="1"/>
          <p:nvPr/>
        </p:nvSpPr>
        <p:spPr>
          <a:xfrm>
            <a:off x="4669132" y="5186294"/>
            <a:ext cx="131477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Commande manuelle d’un</a:t>
            </a:r>
          </a:p>
          <a:p>
            <a:r>
              <a:rPr lang="fr-FR" sz="900" dirty="0">
                <a:latin typeface="Arial Narrow" panose="020B0606020202030204" pitchFamily="34" charset="0"/>
              </a:rPr>
              <a:t>Extincteur automatique total à un local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13" name="ZoneTexte 112">
            <a:extLst>
              <a:ext uri="{FF2B5EF4-FFF2-40B4-BE49-F238E27FC236}">
                <a16:creationId xmlns:a16="http://schemas.microsoft.com/office/drawing/2014/main" id="{84550AE9-1D4B-431B-A240-95138423D316}"/>
              </a:ext>
            </a:extLst>
          </p:cNvPr>
          <p:cNvSpPr txBox="1"/>
          <p:nvPr/>
        </p:nvSpPr>
        <p:spPr>
          <a:xfrm>
            <a:off x="4667939" y="5637671"/>
            <a:ext cx="14351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Système de sécurité incendie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14" name="ZoneTexte 113">
            <a:extLst>
              <a:ext uri="{FF2B5EF4-FFF2-40B4-BE49-F238E27FC236}">
                <a16:creationId xmlns:a16="http://schemas.microsoft.com/office/drawing/2014/main" id="{0D800B53-AA88-4F1E-A0F9-20E902B68852}"/>
              </a:ext>
            </a:extLst>
          </p:cNvPr>
          <p:cNvSpPr txBox="1"/>
          <p:nvPr/>
        </p:nvSpPr>
        <p:spPr>
          <a:xfrm>
            <a:off x="4667939" y="5855551"/>
            <a:ext cx="1198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Centralisateur de mise en sécurité incendie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pic>
        <p:nvPicPr>
          <p:cNvPr id="115" name="Image 114">
            <a:extLst>
              <a:ext uri="{FF2B5EF4-FFF2-40B4-BE49-F238E27FC236}">
                <a16:creationId xmlns:a16="http://schemas.microsoft.com/office/drawing/2014/main" id="{01D2CD9F-7C15-4B98-8BBA-92DA4398BF99}"/>
              </a:ext>
            </a:extLst>
          </p:cNvPr>
          <p:cNvPicPr>
            <a:picLocks noChangeAspect="1"/>
          </p:cNvPicPr>
          <p:nvPr/>
        </p:nvPicPr>
        <p:blipFill>
          <a:blip r:embed="rId60"/>
          <a:stretch>
            <a:fillRect/>
          </a:stretch>
        </p:blipFill>
        <p:spPr>
          <a:xfrm>
            <a:off x="4037384" y="6252897"/>
            <a:ext cx="463336" cy="73158"/>
          </a:xfrm>
          <a:prstGeom prst="rect">
            <a:avLst/>
          </a:prstGeom>
        </p:spPr>
      </p:pic>
      <p:sp>
        <p:nvSpPr>
          <p:cNvPr id="116" name="ZoneTexte 115">
            <a:extLst>
              <a:ext uri="{FF2B5EF4-FFF2-40B4-BE49-F238E27FC236}">
                <a16:creationId xmlns:a16="http://schemas.microsoft.com/office/drawing/2014/main" id="{0A5F3D7F-702F-42FB-BED4-5A60A68B6619}"/>
              </a:ext>
            </a:extLst>
          </p:cNvPr>
          <p:cNvSpPr txBox="1"/>
          <p:nvPr/>
        </p:nvSpPr>
        <p:spPr>
          <a:xfrm>
            <a:off x="4660619" y="6147205"/>
            <a:ext cx="150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Barrière clés pompiers (tricoises, cadenas, Vigik)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17" name="ZoneTexte 116">
            <a:extLst>
              <a:ext uri="{FF2B5EF4-FFF2-40B4-BE49-F238E27FC236}">
                <a16:creationId xmlns:a16="http://schemas.microsoft.com/office/drawing/2014/main" id="{59E9E163-2E21-4FCD-AFF3-F6CEBE51AB24}"/>
              </a:ext>
            </a:extLst>
          </p:cNvPr>
          <p:cNvSpPr txBox="1"/>
          <p:nvPr/>
        </p:nvSpPr>
        <p:spPr>
          <a:xfrm>
            <a:off x="6119618" y="159221"/>
            <a:ext cx="2221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Arial Narrow" panose="020B0606020202030204" pitchFamily="34" charset="0"/>
              </a:rPr>
              <a:t>Eléments concernant</a:t>
            </a:r>
          </a:p>
          <a:p>
            <a:pPr algn="ctr"/>
            <a:r>
              <a:rPr lang="fr-FR" sz="1200" b="1" dirty="0">
                <a:latin typeface="Arial Narrow" panose="020B0606020202030204" pitchFamily="34" charset="0"/>
              </a:rPr>
              <a:t>L’installation technique</a:t>
            </a:r>
          </a:p>
        </p:txBody>
      </p:sp>
      <p:pic>
        <p:nvPicPr>
          <p:cNvPr id="119" name="Image 118">
            <a:extLst>
              <a:ext uri="{FF2B5EF4-FFF2-40B4-BE49-F238E27FC236}">
                <a16:creationId xmlns:a16="http://schemas.microsoft.com/office/drawing/2014/main" id="{5B83018A-71A8-46CE-88D5-3209911613AF}"/>
              </a:ext>
            </a:extLst>
          </p:cNvPr>
          <p:cNvPicPr>
            <a:picLocks noChangeAspect="1"/>
          </p:cNvPicPr>
          <p:nvPr/>
        </p:nvPicPr>
        <p:blipFill>
          <a:blip r:embed="rId61"/>
          <a:stretch>
            <a:fillRect/>
          </a:stretch>
        </p:blipFill>
        <p:spPr>
          <a:xfrm flipV="1">
            <a:off x="4033572" y="6561376"/>
            <a:ext cx="310233" cy="62047"/>
          </a:xfrm>
          <a:prstGeom prst="rect">
            <a:avLst/>
          </a:prstGeom>
        </p:spPr>
      </p:pic>
      <p:sp>
        <p:nvSpPr>
          <p:cNvPr id="120" name="ZoneTexte 119">
            <a:extLst>
              <a:ext uri="{FF2B5EF4-FFF2-40B4-BE49-F238E27FC236}">
                <a16:creationId xmlns:a16="http://schemas.microsoft.com/office/drawing/2014/main" id="{B121D942-197F-485E-91D5-5E2CB2A1B8B7}"/>
              </a:ext>
            </a:extLst>
          </p:cNvPr>
          <p:cNvSpPr txBox="1"/>
          <p:nvPr/>
        </p:nvSpPr>
        <p:spPr>
          <a:xfrm>
            <a:off x="4660619" y="6481464"/>
            <a:ext cx="14075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Autres barrière ou obstacle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5459A713-3D16-4F07-AAA1-2D902BAC582E}"/>
              </a:ext>
            </a:extLst>
          </p:cNvPr>
          <p:cNvSpPr txBox="1"/>
          <p:nvPr/>
        </p:nvSpPr>
        <p:spPr>
          <a:xfrm>
            <a:off x="7022150" y="679001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Barrage général de l’eau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23" name="ZoneTexte 122">
            <a:extLst>
              <a:ext uri="{FF2B5EF4-FFF2-40B4-BE49-F238E27FC236}">
                <a16:creationId xmlns:a16="http://schemas.microsoft.com/office/drawing/2014/main" id="{520828DA-0CB2-4C26-B81C-24FCF14918EA}"/>
              </a:ext>
            </a:extLst>
          </p:cNvPr>
          <p:cNvSpPr txBox="1"/>
          <p:nvPr/>
        </p:nvSpPr>
        <p:spPr>
          <a:xfrm>
            <a:off x="7032067" y="935393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Barrage partiel de l’eau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24" name="ZoneTexte 123">
            <a:extLst>
              <a:ext uri="{FF2B5EF4-FFF2-40B4-BE49-F238E27FC236}">
                <a16:creationId xmlns:a16="http://schemas.microsoft.com/office/drawing/2014/main" id="{B4136FE3-CD99-4D69-8AE3-C50E962E8CB9}"/>
              </a:ext>
            </a:extLst>
          </p:cNvPr>
          <p:cNvSpPr txBox="1"/>
          <p:nvPr/>
        </p:nvSpPr>
        <p:spPr>
          <a:xfrm>
            <a:off x="7039908" y="1213056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Raccord égout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25" name="ZoneTexte 124">
            <a:extLst>
              <a:ext uri="{FF2B5EF4-FFF2-40B4-BE49-F238E27FC236}">
                <a16:creationId xmlns:a16="http://schemas.microsoft.com/office/drawing/2014/main" id="{2497C22B-8EED-4BDB-9A0F-2E60986CFA0A}"/>
              </a:ext>
            </a:extLst>
          </p:cNvPr>
          <p:cNvSpPr txBox="1"/>
          <p:nvPr/>
        </p:nvSpPr>
        <p:spPr>
          <a:xfrm>
            <a:off x="7039908" y="1477252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Gaz sous pression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26" name="ZoneTexte 125">
            <a:extLst>
              <a:ext uri="{FF2B5EF4-FFF2-40B4-BE49-F238E27FC236}">
                <a16:creationId xmlns:a16="http://schemas.microsoft.com/office/drawing/2014/main" id="{A489CFA7-D47E-4C90-AADB-F0B5324F38DB}"/>
              </a:ext>
            </a:extLst>
          </p:cNvPr>
          <p:cNvSpPr txBox="1"/>
          <p:nvPr/>
        </p:nvSpPr>
        <p:spPr>
          <a:xfrm>
            <a:off x="7039908" y="1734307"/>
            <a:ext cx="1362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Produit dangereux pour la santé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28" name="ZoneTexte 127">
            <a:extLst>
              <a:ext uri="{FF2B5EF4-FFF2-40B4-BE49-F238E27FC236}">
                <a16:creationId xmlns:a16="http://schemas.microsoft.com/office/drawing/2014/main" id="{9D6F6C6C-7C26-4079-8997-3C06804E042E}"/>
              </a:ext>
            </a:extLst>
          </p:cNvPr>
          <p:cNvSpPr txBox="1"/>
          <p:nvPr/>
        </p:nvSpPr>
        <p:spPr>
          <a:xfrm>
            <a:off x="7029536" y="2079029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Produits explosifs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29" name="ZoneTexte 128">
            <a:extLst>
              <a:ext uri="{FF2B5EF4-FFF2-40B4-BE49-F238E27FC236}">
                <a16:creationId xmlns:a16="http://schemas.microsoft.com/office/drawing/2014/main" id="{8FB1F245-C4FD-498C-A590-EC99F397C3DB}"/>
              </a:ext>
            </a:extLst>
          </p:cNvPr>
          <p:cNvSpPr txBox="1"/>
          <p:nvPr/>
        </p:nvSpPr>
        <p:spPr>
          <a:xfrm>
            <a:off x="7039908" y="2383281"/>
            <a:ext cx="1362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Vanne d’arrêt fioul</a:t>
            </a:r>
          </a:p>
          <a:p>
            <a:r>
              <a:rPr lang="fr-FR" sz="900" dirty="0">
                <a:latin typeface="Arial Narrow" panose="020B0606020202030204" pitchFamily="34" charset="0"/>
              </a:rPr>
              <a:t>Vanne police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30" name="ZoneTexte 129">
            <a:extLst>
              <a:ext uri="{FF2B5EF4-FFF2-40B4-BE49-F238E27FC236}">
                <a16:creationId xmlns:a16="http://schemas.microsoft.com/office/drawing/2014/main" id="{9E185005-1F54-457B-8E97-99D9C63E78C7}"/>
              </a:ext>
            </a:extLst>
          </p:cNvPr>
          <p:cNvSpPr txBox="1"/>
          <p:nvPr/>
        </p:nvSpPr>
        <p:spPr>
          <a:xfrm>
            <a:off x="7022150" y="2802842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Raccord ZAG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31" name="ZoneTexte 130">
            <a:extLst>
              <a:ext uri="{FF2B5EF4-FFF2-40B4-BE49-F238E27FC236}">
                <a16:creationId xmlns:a16="http://schemas.microsoft.com/office/drawing/2014/main" id="{74FB21C0-B4D3-4789-86EC-44467D9635AD}"/>
              </a:ext>
            </a:extLst>
          </p:cNvPr>
          <p:cNvSpPr txBox="1"/>
          <p:nvPr/>
        </p:nvSpPr>
        <p:spPr>
          <a:xfrm>
            <a:off x="7022150" y="3162222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Arrêt d’urgence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32" name="ZoneTexte 131">
            <a:extLst>
              <a:ext uri="{FF2B5EF4-FFF2-40B4-BE49-F238E27FC236}">
                <a16:creationId xmlns:a16="http://schemas.microsoft.com/office/drawing/2014/main" id="{7F159532-08AB-461F-8976-1F93D48400CF}"/>
              </a:ext>
            </a:extLst>
          </p:cNvPr>
          <p:cNvSpPr txBox="1"/>
          <p:nvPr/>
        </p:nvSpPr>
        <p:spPr>
          <a:xfrm>
            <a:off x="7007914" y="3571515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Transformateur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33" name="ZoneTexte 132">
            <a:extLst>
              <a:ext uri="{FF2B5EF4-FFF2-40B4-BE49-F238E27FC236}">
                <a16:creationId xmlns:a16="http://schemas.microsoft.com/office/drawing/2014/main" id="{219EB139-943A-47BC-BC1D-E3C15327001B}"/>
              </a:ext>
            </a:extLst>
          </p:cNvPr>
          <p:cNvSpPr txBox="1"/>
          <p:nvPr/>
        </p:nvSpPr>
        <p:spPr>
          <a:xfrm>
            <a:off x="7007914" y="3917902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Local électrique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34" name="ZoneTexte 133">
            <a:extLst>
              <a:ext uri="{FF2B5EF4-FFF2-40B4-BE49-F238E27FC236}">
                <a16:creationId xmlns:a16="http://schemas.microsoft.com/office/drawing/2014/main" id="{33B223C8-3BFE-4EC4-A50B-A03992D704CA}"/>
              </a:ext>
            </a:extLst>
          </p:cNvPr>
          <p:cNvSpPr txBox="1"/>
          <p:nvPr/>
        </p:nvSpPr>
        <p:spPr>
          <a:xfrm>
            <a:off x="6994191" y="4202248"/>
            <a:ext cx="1362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Coupure électricité </a:t>
            </a:r>
          </a:p>
          <a:p>
            <a:r>
              <a:rPr lang="fr-FR" sz="900" dirty="0">
                <a:latin typeface="Arial Narrow" panose="020B0606020202030204" pitchFamily="34" charset="0"/>
              </a:rPr>
              <a:t>Basse tension,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35" name="ZoneTexte 134">
            <a:extLst>
              <a:ext uri="{FF2B5EF4-FFF2-40B4-BE49-F238E27FC236}">
                <a16:creationId xmlns:a16="http://schemas.microsoft.com/office/drawing/2014/main" id="{1DF8E84A-4381-48E2-843D-F654C091A0ED}"/>
              </a:ext>
            </a:extLst>
          </p:cNvPr>
          <p:cNvSpPr txBox="1"/>
          <p:nvPr/>
        </p:nvSpPr>
        <p:spPr>
          <a:xfrm>
            <a:off x="6978302" y="4599081"/>
            <a:ext cx="1362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Coupure électricité </a:t>
            </a:r>
          </a:p>
          <a:p>
            <a:r>
              <a:rPr lang="fr-FR" sz="900" dirty="0">
                <a:latin typeface="Arial Narrow" panose="020B0606020202030204" pitchFamily="34" charset="0"/>
              </a:rPr>
              <a:t>haute tension,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36" name="ZoneTexte 135">
            <a:extLst>
              <a:ext uri="{FF2B5EF4-FFF2-40B4-BE49-F238E27FC236}">
                <a16:creationId xmlns:a16="http://schemas.microsoft.com/office/drawing/2014/main" id="{AB71A80C-3221-4A01-B57A-5C27BB2BDF8E}"/>
              </a:ext>
            </a:extLst>
          </p:cNvPr>
          <p:cNvSpPr txBox="1"/>
          <p:nvPr/>
        </p:nvSpPr>
        <p:spPr>
          <a:xfrm>
            <a:off x="6978302" y="4956853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Chaufferie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37" name="ZoneTexte 136">
            <a:extLst>
              <a:ext uri="{FF2B5EF4-FFF2-40B4-BE49-F238E27FC236}">
                <a16:creationId xmlns:a16="http://schemas.microsoft.com/office/drawing/2014/main" id="{163D8892-E41E-4C9F-B5A0-4AF362D2FA6B}"/>
              </a:ext>
            </a:extLst>
          </p:cNvPr>
          <p:cNvSpPr txBox="1"/>
          <p:nvPr/>
        </p:nvSpPr>
        <p:spPr>
          <a:xfrm>
            <a:off x="8487326" y="159221"/>
            <a:ext cx="2221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Arial Narrow" panose="020B0606020202030204" pitchFamily="34" charset="0"/>
              </a:rPr>
              <a:t>Eléments concernant</a:t>
            </a:r>
          </a:p>
          <a:p>
            <a:pPr algn="ctr"/>
            <a:r>
              <a:rPr lang="fr-FR" sz="1200" b="1" dirty="0">
                <a:latin typeface="Arial Narrow" panose="020B0606020202030204" pitchFamily="34" charset="0"/>
              </a:rPr>
              <a:t>L’installation technique</a:t>
            </a:r>
          </a:p>
        </p:txBody>
      </p:sp>
      <p:sp>
        <p:nvSpPr>
          <p:cNvPr id="138" name="ZoneTexte 137">
            <a:extLst>
              <a:ext uri="{FF2B5EF4-FFF2-40B4-BE49-F238E27FC236}">
                <a16:creationId xmlns:a16="http://schemas.microsoft.com/office/drawing/2014/main" id="{C7EDB8A8-90BF-4EF9-AFCA-F8489A7236E6}"/>
              </a:ext>
            </a:extLst>
          </p:cNvPr>
          <p:cNvSpPr txBox="1"/>
          <p:nvPr/>
        </p:nvSpPr>
        <p:spPr>
          <a:xfrm>
            <a:off x="9394141" y="611843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Coupure fluides médicaux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39" name="ZoneTexte 138">
            <a:extLst>
              <a:ext uri="{FF2B5EF4-FFF2-40B4-BE49-F238E27FC236}">
                <a16:creationId xmlns:a16="http://schemas.microsoft.com/office/drawing/2014/main" id="{2DC61A5F-233B-4D77-8343-D53A1BCB08DA}"/>
              </a:ext>
            </a:extLst>
          </p:cNvPr>
          <p:cNvSpPr txBox="1"/>
          <p:nvPr/>
        </p:nvSpPr>
        <p:spPr>
          <a:xfrm>
            <a:off x="9404867" y="909833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Coupure oxygène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40" name="ZoneTexte 139">
            <a:extLst>
              <a:ext uri="{FF2B5EF4-FFF2-40B4-BE49-F238E27FC236}">
                <a16:creationId xmlns:a16="http://schemas.microsoft.com/office/drawing/2014/main" id="{7722D96D-3DB8-4F57-B63F-4CBA1760C75C}"/>
              </a:ext>
            </a:extLst>
          </p:cNvPr>
          <p:cNvSpPr txBox="1"/>
          <p:nvPr/>
        </p:nvSpPr>
        <p:spPr>
          <a:xfrm>
            <a:off x="9407369" y="1178497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Coupure hydrogène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41" name="ZoneTexte 140">
            <a:extLst>
              <a:ext uri="{FF2B5EF4-FFF2-40B4-BE49-F238E27FC236}">
                <a16:creationId xmlns:a16="http://schemas.microsoft.com/office/drawing/2014/main" id="{25F20026-57E1-40D2-A2EA-9B83CF910823}"/>
              </a:ext>
            </a:extLst>
          </p:cNvPr>
          <p:cNvSpPr txBox="1"/>
          <p:nvPr/>
        </p:nvSpPr>
        <p:spPr>
          <a:xfrm>
            <a:off x="9394141" y="1489093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Coupure air comprimé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42" name="ZoneTexte 141">
            <a:extLst>
              <a:ext uri="{FF2B5EF4-FFF2-40B4-BE49-F238E27FC236}">
                <a16:creationId xmlns:a16="http://schemas.microsoft.com/office/drawing/2014/main" id="{C8DC6FEF-33A4-4809-9615-3A2857A16031}"/>
              </a:ext>
            </a:extLst>
          </p:cNvPr>
          <p:cNvSpPr txBox="1"/>
          <p:nvPr/>
        </p:nvSpPr>
        <p:spPr>
          <a:xfrm>
            <a:off x="9374062" y="1841259"/>
            <a:ext cx="1362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Dépôt liquide inflammable</a:t>
            </a:r>
          </a:p>
          <a:p>
            <a:r>
              <a:rPr lang="fr-FR" sz="900" dirty="0">
                <a:latin typeface="Arial Narrow" panose="020B0606020202030204" pitchFamily="34" charset="0"/>
              </a:rPr>
              <a:t>(_,_,_m</a:t>
            </a:r>
            <a:r>
              <a:rPr lang="fr-FR" sz="900" baseline="30000" dirty="0">
                <a:latin typeface="Arial Narrow" panose="020B0606020202030204" pitchFamily="34" charset="0"/>
              </a:rPr>
              <a:t>3</a:t>
            </a:r>
            <a:r>
              <a:rPr lang="fr-FR" sz="900" dirty="0">
                <a:latin typeface="Arial Narrow" panose="020B0606020202030204" pitchFamily="34" charset="0"/>
              </a:rPr>
              <a:t>)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43" name="ZoneTexte 142">
            <a:extLst>
              <a:ext uri="{FF2B5EF4-FFF2-40B4-BE49-F238E27FC236}">
                <a16:creationId xmlns:a16="http://schemas.microsoft.com/office/drawing/2014/main" id="{59B9D29C-E834-405E-B01A-5A27FD113304}"/>
              </a:ext>
            </a:extLst>
          </p:cNvPr>
          <p:cNvSpPr txBox="1"/>
          <p:nvPr/>
        </p:nvSpPr>
        <p:spPr>
          <a:xfrm>
            <a:off x="9394141" y="2194398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Dépôt liquide (_,_,_m</a:t>
            </a:r>
            <a:r>
              <a:rPr lang="fr-FR" sz="900" baseline="30000" dirty="0">
                <a:latin typeface="Arial Narrow" panose="020B0606020202030204" pitchFamily="34" charset="0"/>
              </a:rPr>
              <a:t>3</a:t>
            </a:r>
            <a:r>
              <a:rPr lang="fr-FR" sz="900" dirty="0">
                <a:latin typeface="Arial Narrow" panose="020B0606020202030204" pitchFamily="34" charset="0"/>
              </a:rPr>
              <a:t>)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44" name="ZoneTexte 143">
            <a:extLst>
              <a:ext uri="{FF2B5EF4-FFF2-40B4-BE49-F238E27FC236}">
                <a16:creationId xmlns:a16="http://schemas.microsoft.com/office/drawing/2014/main" id="{131D47CB-53B9-461C-830C-544B25A3F073}"/>
              </a:ext>
            </a:extLst>
          </p:cNvPr>
          <p:cNvSpPr txBox="1"/>
          <p:nvPr/>
        </p:nvSpPr>
        <p:spPr>
          <a:xfrm>
            <a:off x="9394141" y="2538405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Bouteilles de gaz.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45" name="ZoneTexte 144">
            <a:extLst>
              <a:ext uri="{FF2B5EF4-FFF2-40B4-BE49-F238E27FC236}">
                <a16:creationId xmlns:a16="http://schemas.microsoft.com/office/drawing/2014/main" id="{28E12CC2-49E5-4AD4-A605-FF248DF6079D}"/>
              </a:ext>
            </a:extLst>
          </p:cNvPr>
          <p:cNvSpPr txBox="1"/>
          <p:nvPr/>
        </p:nvSpPr>
        <p:spPr>
          <a:xfrm>
            <a:off x="9394141" y="2918258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Vide-ordures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46" name="ZoneTexte 145">
            <a:extLst>
              <a:ext uri="{FF2B5EF4-FFF2-40B4-BE49-F238E27FC236}">
                <a16:creationId xmlns:a16="http://schemas.microsoft.com/office/drawing/2014/main" id="{2A722277-0703-44C6-BFBA-A039B7E618C2}"/>
              </a:ext>
            </a:extLst>
          </p:cNvPr>
          <p:cNvSpPr txBox="1"/>
          <p:nvPr/>
        </p:nvSpPr>
        <p:spPr>
          <a:xfrm>
            <a:off x="9404867" y="3215125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Local poubelle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47" name="ZoneTexte 146">
            <a:extLst>
              <a:ext uri="{FF2B5EF4-FFF2-40B4-BE49-F238E27FC236}">
                <a16:creationId xmlns:a16="http://schemas.microsoft.com/office/drawing/2014/main" id="{BDED78BF-5D51-4F57-9D10-8CAA405A6D0D}"/>
              </a:ext>
            </a:extLst>
          </p:cNvPr>
          <p:cNvSpPr txBox="1"/>
          <p:nvPr/>
        </p:nvSpPr>
        <p:spPr>
          <a:xfrm>
            <a:off x="9404867" y="3528830"/>
            <a:ext cx="1362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Machinerie ascenseur/ monte-charge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48" name="ZoneTexte 147">
            <a:extLst>
              <a:ext uri="{FF2B5EF4-FFF2-40B4-BE49-F238E27FC236}">
                <a16:creationId xmlns:a16="http://schemas.microsoft.com/office/drawing/2014/main" id="{E66ABC52-C353-4620-81E5-C6230E56AE43}"/>
              </a:ext>
            </a:extLst>
          </p:cNvPr>
          <p:cNvSpPr txBox="1"/>
          <p:nvPr/>
        </p:nvSpPr>
        <p:spPr>
          <a:xfrm>
            <a:off x="9374062" y="3998744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Groupe électrogène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49" name="ZoneTexte 148">
            <a:extLst>
              <a:ext uri="{FF2B5EF4-FFF2-40B4-BE49-F238E27FC236}">
                <a16:creationId xmlns:a16="http://schemas.microsoft.com/office/drawing/2014/main" id="{28C35AAF-44B3-4296-A002-8A1F3F7CE8D3}"/>
              </a:ext>
            </a:extLst>
          </p:cNvPr>
          <p:cNvSpPr txBox="1"/>
          <p:nvPr/>
        </p:nvSpPr>
        <p:spPr>
          <a:xfrm>
            <a:off x="9374062" y="4317560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Groupe climatisation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sp>
        <p:nvSpPr>
          <p:cNvPr id="150" name="ZoneTexte 149">
            <a:extLst>
              <a:ext uri="{FF2B5EF4-FFF2-40B4-BE49-F238E27FC236}">
                <a16:creationId xmlns:a16="http://schemas.microsoft.com/office/drawing/2014/main" id="{0AB14F43-B8CA-4271-9C45-538A768BF126}"/>
              </a:ext>
            </a:extLst>
          </p:cNvPr>
          <p:cNvSpPr txBox="1"/>
          <p:nvPr/>
        </p:nvSpPr>
        <p:spPr>
          <a:xfrm>
            <a:off x="9374062" y="4670612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Groupe ventilation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pic>
        <p:nvPicPr>
          <p:cNvPr id="151" name="Image 150">
            <a:extLst>
              <a:ext uri="{FF2B5EF4-FFF2-40B4-BE49-F238E27FC236}">
                <a16:creationId xmlns:a16="http://schemas.microsoft.com/office/drawing/2014/main" id="{EFF1D00E-9EA4-4A0B-A238-0EB5DD9036B8}"/>
              </a:ext>
            </a:extLst>
          </p:cNvPr>
          <p:cNvPicPr>
            <a:picLocks noChangeAspect="1"/>
          </p:cNvPicPr>
          <p:nvPr/>
        </p:nvPicPr>
        <p:blipFill>
          <a:blip r:embed="rId62"/>
          <a:stretch>
            <a:fillRect/>
          </a:stretch>
        </p:blipFill>
        <p:spPr>
          <a:xfrm>
            <a:off x="6212065" y="5258591"/>
            <a:ext cx="474611" cy="231610"/>
          </a:xfrm>
          <a:prstGeom prst="rect">
            <a:avLst/>
          </a:prstGeom>
        </p:spPr>
      </p:pic>
      <p:sp>
        <p:nvSpPr>
          <p:cNvPr id="152" name="ZoneTexte 151">
            <a:extLst>
              <a:ext uri="{FF2B5EF4-FFF2-40B4-BE49-F238E27FC236}">
                <a16:creationId xmlns:a16="http://schemas.microsoft.com/office/drawing/2014/main" id="{440509AD-530C-4528-B649-844990D5F9FD}"/>
              </a:ext>
            </a:extLst>
          </p:cNvPr>
          <p:cNvSpPr txBox="1"/>
          <p:nvPr/>
        </p:nvSpPr>
        <p:spPr>
          <a:xfrm>
            <a:off x="6978302" y="5230863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Coupure gaz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pic>
        <p:nvPicPr>
          <p:cNvPr id="153" name="Image 152">
            <a:extLst>
              <a:ext uri="{FF2B5EF4-FFF2-40B4-BE49-F238E27FC236}">
                <a16:creationId xmlns:a16="http://schemas.microsoft.com/office/drawing/2014/main" id="{725027BC-7C04-4D6A-8A42-6DF0B60D7317}"/>
              </a:ext>
            </a:extLst>
          </p:cNvPr>
          <p:cNvPicPr>
            <a:picLocks noChangeAspect="1"/>
          </p:cNvPicPr>
          <p:nvPr/>
        </p:nvPicPr>
        <p:blipFill>
          <a:blip r:embed="rId63"/>
          <a:stretch>
            <a:fillRect/>
          </a:stretch>
        </p:blipFill>
        <p:spPr>
          <a:xfrm>
            <a:off x="1766291" y="3739321"/>
            <a:ext cx="182896" cy="115834"/>
          </a:xfrm>
          <a:prstGeom prst="rect">
            <a:avLst/>
          </a:prstGeom>
        </p:spPr>
      </p:pic>
      <p:sp>
        <p:nvSpPr>
          <p:cNvPr id="154" name="ZoneTexte 153">
            <a:extLst>
              <a:ext uri="{FF2B5EF4-FFF2-40B4-BE49-F238E27FC236}">
                <a16:creationId xmlns:a16="http://schemas.microsoft.com/office/drawing/2014/main" id="{AE55340B-C3C6-42ED-AAA5-87260602A6F7}"/>
              </a:ext>
            </a:extLst>
          </p:cNvPr>
          <p:cNvSpPr txBox="1"/>
          <p:nvPr/>
        </p:nvSpPr>
        <p:spPr>
          <a:xfrm>
            <a:off x="2243024" y="3706356"/>
            <a:ext cx="14468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Escalier ( R +12,-2)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3F3C2BF8-07EF-4FCF-A3EE-94E943ECB36A}"/>
              </a:ext>
            </a:extLst>
          </p:cNvPr>
          <p:cNvSpPr/>
          <p:nvPr/>
        </p:nvSpPr>
        <p:spPr>
          <a:xfrm>
            <a:off x="8710282" y="4973107"/>
            <a:ext cx="243219" cy="2854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ZoneTexte 156">
            <a:extLst>
              <a:ext uri="{FF2B5EF4-FFF2-40B4-BE49-F238E27FC236}">
                <a16:creationId xmlns:a16="http://schemas.microsoft.com/office/drawing/2014/main" id="{E9D288AB-8DAB-4BA9-B9F3-A7C6D49AF4BD}"/>
              </a:ext>
            </a:extLst>
          </p:cNvPr>
          <p:cNvSpPr txBox="1"/>
          <p:nvPr/>
        </p:nvSpPr>
        <p:spPr>
          <a:xfrm>
            <a:off x="9374062" y="4974258"/>
            <a:ext cx="1362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Réserve de confinement des eaux polluées </a:t>
            </a:r>
            <a:r>
              <a:rPr lang="fr-FR" sz="800" dirty="0">
                <a:latin typeface="Arial Narrow" panose="020B0606020202030204" pitchFamily="34" charset="0"/>
              </a:rPr>
              <a:t>(_,_,_m</a:t>
            </a:r>
            <a:r>
              <a:rPr lang="fr-FR" sz="800" baseline="30000" dirty="0">
                <a:latin typeface="Arial Narrow" panose="020B0606020202030204" pitchFamily="34" charset="0"/>
              </a:rPr>
              <a:t>3</a:t>
            </a:r>
            <a:r>
              <a:rPr lang="fr-FR" sz="800" dirty="0">
                <a:latin typeface="Arial Narrow" panose="020B0606020202030204" pitchFamily="34" charset="0"/>
              </a:rPr>
              <a:t>)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A7A524D-8A16-4177-8FC7-15F20FDD08E5}"/>
              </a:ext>
            </a:extLst>
          </p:cNvPr>
          <p:cNvPicPr>
            <a:picLocks noChangeAspect="1"/>
          </p:cNvPicPr>
          <p:nvPr/>
        </p:nvPicPr>
        <p:blipFill>
          <a:blip r:embed="rId64"/>
          <a:stretch>
            <a:fillRect/>
          </a:stretch>
        </p:blipFill>
        <p:spPr>
          <a:xfrm>
            <a:off x="1723452" y="5879801"/>
            <a:ext cx="281985" cy="173037"/>
          </a:xfrm>
          <a:prstGeom prst="rect">
            <a:avLst/>
          </a:prstGeom>
        </p:spPr>
      </p:pic>
      <p:sp>
        <p:nvSpPr>
          <p:cNvPr id="155" name="ZoneTexte 154">
            <a:extLst>
              <a:ext uri="{FF2B5EF4-FFF2-40B4-BE49-F238E27FC236}">
                <a16:creationId xmlns:a16="http://schemas.microsoft.com/office/drawing/2014/main" id="{D4691033-0260-424F-ABF2-71EC73FC8794}"/>
              </a:ext>
            </a:extLst>
          </p:cNvPr>
          <p:cNvSpPr txBox="1"/>
          <p:nvPr/>
        </p:nvSpPr>
        <p:spPr>
          <a:xfrm>
            <a:off x="2200893" y="5850902"/>
            <a:ext cx="11429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¨Plan d’intervention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01F7B31-E739-4547-A157-F6FC2E11296F}"/>
              </a:ext>
            </a:extLst>
          </p:cNvPr>
          <p:cNvPicPr>
            <a:picLocks noChangeAspect="1"/>
          </p:cNvPicPr>
          <p:nvPr/>
        </p:nvPicPr>
        <p:blipFill>
          <a:blip r:embed="rId65"/>
          <a:stretch>
            <a:fillRect/>
          </a:stretch>
        </p:blipFill>
        <p:spPr>
          <a:xfrm>
            <a:off x="6280544" y="5602219"/>
            <a:ext cx="314978" cy="286831"/>
          </a:xfrm>
          <a:prstGeom prst="rect">
            <a:avLst/>
          </a:prstGeom>
        </p:spPr>
      </p:pic>
      <p:sp>
        <p:nvSpPr>
          <p:cNvPr id="158" name="ZoneTexte 157">
            <a:extLst>
              <a:ext uri="{FF2B5EF4-FFF2-40B4-BE49-F238E27FC236}">
                <a16:creationId xmlns:a16="http://schemas.microsoft.com/office/drawing/2014/main" id="{4921ABE5-A18A-4C9F-8BC6-C5146918B3CC}"/>
              </a:ext>
            </a:extLst>
          </p:cNvPr>
          <p:cNvSpPr txBox="1"/>
          <p:nvPr/>
        </p:nvSpPr>
        <p:spPr>
          <a:xfrm>
            <a:off x="6966041" y="5659628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Atmosphère explosive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pic>
        <p:nvPicPr>
          <p:cNvPr id="159" name="Image 158">
            <a:extLst>
              <a:ext uri="{FF2B5EF4-FFF2-40B4-BE49-F238E27FC236}">
                <a16:creationId xmlns:a16="http://schemas.microsoft.com/office/drawing/2014/main" id="{3AC33DCE-2002-4DD4-8010-20753070457A}"/>
              </a:ext>
            </a:extLst>
          </p:cNvPr>
          <p:cNvPicPr>
            <a:picLocks noChangeAspect="1"/>
          </p:cNvPicPr>
          <p:nvPr/>
        </p:nvPicPr>
        <p:blipFill>
          <a:blip r:embed="rId66"/>
          <a:stretch>
            <a:fillRect/>
          </a:stretch>
        </p:blipFill>
        <p:spPr>
          <a:xfrm>
            <a:off x="1682608" y="6125459"/>
            <a:ext cx="363672" cy="285743"/>
          </a:xfrm>
          <a:prstGeom prst="rect">
            <a:avLst/>
          </a:prstGeom>
        </p:spPr>
      </p:pic>
      <p:sp>
        <p:nvSpPr>
          <p:cNvPr id="160" name="ZoneTexte 159">
            <a:extLst>
              <a:ext uri="{FF2B5EF4-FFF2-40B4-BE49-F238E27FC236}">
                <a16:creationId xmlns:a16="http://schemas.microsoft.com/office/drawing/2014/main" id="{93659B72-F6B3-4705-9AF8-F5D33B494A03}"/>
              </a:ext>
            </a:extLst>
          </p:cNvPr>
          <p:cNvSpPr txBox="1"/>
          <p:nvPr/>
        </p:nvSpPr>
        <p:spPr>
          <a:xfrm>
            <a:off x="2224301" y="6167656"/>
            <a:ext cx="136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¨Protection des œuvres ou point vital</a:t>
            </a:r>
          </a:p>
        </p:txBody>
      </p:sp>
      <p:sp>
        <p:nvSpPr>
          <p:cNvPr id="13" name="AutoShape 2" descr="Résultat de recherche d'images pour &quot;manche à air logo&quot;">
            <a:extLst>
              <a:ext uri="{FF2B5EF4-FFF2-40B4-BE49-F238E27FC236}">
                <a16:creationId xmlns:a16="http://schemas.microsoft.com/office/drawing/2014/main" id="{FF2EA985-F2DF-43E5-AF61-5C0ED42DB4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4" name="Image 53">
            <a:extLst>
              <a:ext uri="{FF2B5EF4-FFF2-40B4-BE49-F238E27FC236}">
                <a16:creationId xmlns:a16="http://schemas.microsoft.com/office/drawing/2014/main" id="{B901E3A5-08C8-4C98-991D-8555DCF94CA4}"/>
              </a:ext>
            </a:extLst>
          </p:cNvPr>
          <p:cNvPicPr>
            <a:picLocks noChangeAspect="1"/>
          </p:cNvPicPr>
          <p:nvPr/>
        </p:nvPicPr>
        <p:blipFill>
          <a:blip r:embed="rId6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80996" y="6028978"/>
            <a:ext cx="314526" cy="277355"/>
          </a:xfrm>
          <a:prstGeom prst="rect">
            <a:avLst/>
          </a:prstGeom>
        </p:spPr>
      </p:pic>
      <p:sp>
        <p:nvSpPr>
          <p:cNvPr id="161" name="ZoneTexte 160">
            <a:extLst>
              <a:ext uri="{FF2B5EF4-FFF2-40B4-BE49-F238E27FC236}">
                <a16:creationId xmlns:a16="http://schemas.microsoft.com/office/drawing/2014/main" id="{0E4E38EE-4C5A-4A76-9DE3-396731581FB9}"/>
              </a:ext>
            </a:extLst>
          </p:cNvPr>
          <p:cNvSpPr txBox="1"/>
          <p:nvPr/>
        </p:nvSpPr>
        <p:spPr>
          <a:xfrm>
            <a:off x="6966041" y="6010043"/>
            <a:ext cx="1362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Arial Narrow" panose="020B0606020202030204" pitchFamily="34" charset="0"/>
              </a:rPr>
              <a:t>Manche à air</a:t>
            </a:r>
            <a:endParaRPr lang="fr-FR" sz="800" dirty="0">
              <a:latin typeface="Arial Narrow" panose="020B0606020202030204" pitchFamily="34" charset="0"/>
            </a:endParaRPr>
          </a:p>
        </p:txBody>
      </p:sp>
      <p:pic>
        <p:nvPicPr>
          <p:cNvPr id="162" name="Image 161">
            <a:extLst>
              <a:ext uri="{FF2B5EF4-FFF2-40B4-BE49-F238E27FC236}">
                <a16:creationId xmlns:a16="http://schemas.microsoft.com/office/drawing/2014/main" id="{3910F67D-D714-4B05-BBFA-7F69A7985B45}"/>
              </a:ext>
            </a:extLst>
          </p:cNvPr>
          <p:cNvPicPr>
            <a:picLocks noChangeAspect="1"/>
          </p:cNvPicPr>
          <p:nvPr/>
        </p:nvPicPr>
        <p:blipFill>
          <a:blip r:embed="rId68"/>
          <a:stretch>
            <a:fillRect/>
          </a:stretch>
        </p:blipFill>
        <p:spPr>
          <a:xfrm>
            <a:off x="4326475" y="829673"/>
            <a:ext cx="178279" cy="178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7661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5d7a900-d92b-4261-af12-4b1b2cc63c0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781A61E1C854CA42C7A2BFEBE879F" ma:contentTypeVersion="15" ma:contentTypeDescription="Crée un document." ma:contentTypeScope="" ma:versionID="ae6dc9e378c4a1759d574e54f2d30d4b">
  <xsd:schema xmlns:xsd="http://www.w3.org/2001/XMLSchema" xmlns:xs="http://www.w3.org/2001/XMLSchema" xmlns:p="http://schemas.microsoft.com/office/2006/metadata/properties" xmlns:ns3="85d7a900-d92b-4261-af12-4b1b2cc63c02" xmlns:ns4="286e60f8-c1d7-4d7f-a2d3-029fa43b718a" targetNamespace="http://schemas.microsoft.com/office/2006/metadata/properties" ma:root="true" ma:fieldsID="be19fafd34b12c1566e3ac798a198d88" ns3:_="" ns4:_="">
    <xsd:import namespace="85d7a900-d92b-4261-af12-4b1b2cc63c02"/>
    <xsd:import namespace="286e60f8-c1d7-4d7f-a2d3-029fa43b71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d7a900-d92b-4261-af12-4b1b2cc63c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6e60f8-c1d7-4d7f-a2d3-029fa43b71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36C8DA-2D99-4C4A-A596-6130D6535151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286e60f8-c1d7-4d7f-a2d3-029fa43b718a"/>
    <ds:schemaRef ds:uri="http://schemas.microsoft.com/office/2006/documentManagement/types"/>
    <ds:schemaRef ds:uri="85d7a900-d92b-4261-af12-4b1b2cc63c0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FBCB60B-60B5-4B45-92B5-BA4B12023E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d7a900-d92b-4261-af12-4b1b2cc63c02"/>
    <ds:schemaRef ds:uri="286e60f8-c1d7-4d7f-a2d3-029fa43b71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C6AD22F-BE88-4C98-B9A7-F9464646B1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336</Words>
  <Application>Microsoft Office PowerPoint</Application>
  <PresentationFormat>Grand écran</PresentationFormat>
  <Paragraphs>124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COCONNIER Sébastien</dc:creator>
  <cp:lastModifiedBy>GARANGER-BONUTTO Solenne</cp:lastModifiedBy>
  <cp:revision>34</cp:revision>
  <dcterms:created xsi:type="dcterms:W3CDTF">2019-03-15T18:33:48Z</dcterms:created>
  <dcterms:modified xsi:type="dcterms:W3CDTF">2023-08-08T14:01:16Z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0x01010002D781A61E1C854CA42C7A2BFEBE879F</vt:lpwstr>
  </property>
</Properties>
</file>